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  <p:sldMasterId id="2147483687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92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oogle Sans Medium" panose="020B0604020202020204" charset="0"/>
      <p:regular r:id="rId43"/>
      <p:bold r:id="rId44"/>
      <p:italic r:id="rId45"/>
      <p:boldItalic r:id="rId46"/>
    </p:embeddedFont>
    <p:embeddedFont>
      <p:font typeface="Open Sans" panose="020B0604020202020204" charset="0"/>
      <p:regular r:id="rId47"/>
      <p:bold r:id="rId48"/>
      <p:italic r:id="rId49"/>
      <p:boldItalic r:id="rId50"/>
    </p:embeddedFont>
    <p:embeddedFont>
      <p:font typeface="Open Sans SemiBold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OVO" initials="L" lastIdx="1" clrIdx="0">
    <p:extLst>
      <p:ext uri="{19B8F6BF-5375-455C-9EA6-DF929625EA0E}">
        <p15:presenceInfo xmlns:p15="http://schemas.microsoft.com/office/powerpoint/2012/main" userId="LENOV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_FHMaSXBx8Wr9dcOoMq31tRadgbYsFK-OhRvfcOo5fM/edit?usp=shar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ltmwFQTR9KSdNm6G_UXVUGlvoL06aQEsbgxTYhVen_c/edit?usp=sharing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7nmBQttQ03xS6P2W8Eo_4dl8_n8GfVJM3KXyjPAe2OE/edit?usp=sharing&amp;resourcekey=0-vSASv9TG17J7-qN08YefSQ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EkJSg4mYvl3BPsLVEefozO8R2rLAB9XJG7oBGHuwu8Q/edit?usp=sharin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wOqa_RVUbB1EgpQhzYl940W0902AGk9U7CiFJFBrIW4/edit?usp=sharing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bwGJdPh6M1Vm-b-MK877cV625byqZlrrcVdFJxRK5SQ/edit?usp=shar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f814f818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f814f818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Journey Map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https://docs.google.com/presentation/d/1_FHMaSXBx8Wr9dcOoMq31tRadgbYsFK-OhRvfcOo5fM/edit?usp=sharing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8814e86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8814e86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814f818c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814f818c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d03e5b7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d03e5b7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814f818c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814f818c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 Statement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https://docs.google.com/presentation/d/1ltmwFQTR9KSdNm6G_UXVUGlvoL06aQEsbgxTYhVen_c/edit?usp=sharing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814f818c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814f818c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814f818c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814f818c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Storyboard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https://docs.google.com/presentation/d/17nmBQttQ03xS6P2W8Eo_4dl8_n8GfVJM3KXyjPAe2OE/edit?usp=sharing&amp;resourcekey=0-vSASv9TG17J7-qN08YefSQ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814f818cb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814f818cb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f814f818cb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f814f818cb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03e5b75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03e5b75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800de29cc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d800de29cc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814f818cb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814f818cb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800de29c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800de29c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12f718f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12f718f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d03e5b752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d03e5b752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d03e5b752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d03e5b752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814f818c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814f818c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814f818c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814f818cb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814f818cb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814f818cb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Study plan template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https://docs.google.com/document/d/1EkJSg4mYvl3BPsLVEefozO8R2rLAB9XJG7oBGHuwu8Q/edit?usp=sharing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f814f818c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f814f818c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814f818cb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814f818cb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ed80ebc1c_1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ced80ebc1c_1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814f818cb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814f818cb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339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d03e5b75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d03e5b75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d03e5b752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d03e5b752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d03e5b752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d03e5b752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ed80ebc1c_1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ed80ebc1c_1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d03e5b7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d03e5b7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ed80ebc1c_1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ed80ebc1c_12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d03e5b75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d03e5b75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d03e5b75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d03e5b75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d03e5b75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d03e5b75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ed80ebc1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ced80ebc1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template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https://docs.google.com/presentation/d/1wOqa_RVUbB1EgpQhzYl940W0902AGk9U7CiFJFBrIW4/edit?usp=sharing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ed80ebc1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ed80ebc1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Story Template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https://docs.google.com/presentation/d/1bwGJdPh6M1Vm-b-MK877cV625byqZlrrcVdFJxRK5SQ/edit?usp=sharing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59E0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olet">
  <p:cSld name="BLANK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rqois">
  <p:cSld name="BLANK_1_1_1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20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2" name="Google Shape;92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" name="Google Shape;99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3" name="Google Shape;103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12" name="Google Shape;11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vy" type="blank">
  <p:cSld name="BLANK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2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">
  <p:cSld name="BLANK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3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d 2">
  <p:cSld name="BLANK_1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 2">
  <p:cSld name="BLANK_1_2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FBBC0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 2">
  <p:cSld name="BLANK_1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6"/>
          <p:cNvSpPr/>
          <p:nvPr/>
        </p:nvSpPr>
        <p:spPr>
          <a:xfrm>
            <a:off x="0" y="329125"/>
            <a:ext cx="69300" cy="44853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ellow">
  <p:cSld name="BLANK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F2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een">
  <p:cSld name="BLANK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8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y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9"/>
          <p:cNvSpPr/>
          <p:nvPr/>
        </p:nvSpPr>
        <p:spPr>
          <a:xfrm>
            <a:off x="0" y="329125"/>
            <a:ext cx="69300" cy="753000"/>
          </a:xfrm>
          <a:prstGeom prst="rect">
            <a:avLst/>
          </a:prstGeom>
          <a:solidFill>
            <a:srgbClr val="9AA0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8421698" y="4841325"/>
            <a:ext cx="464876" cy="15299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IPTH9sjRfgXFENJmKpTdqY/PetCare-User-Flow?node-id=0: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www.figma.com/file/gxUSBLYHIrmb4IsChSGFre/PetCare?node-id=16:123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www.figma.com/file/gxUSBLYHIrmb4IsChSGFre/PetCare?node-id=23:313" TargetMode="Externa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gxUSBLYHIrmb4IsChSGFre/PetCare?node-id=41:843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2.png"/><Relationship Id="rId4" Type="http://schemas.openxmlformats.org/officeDocument/2006/relationships/hyperlink" Target="https://www.figma.com/proto/gxUSBLYHIrmb4IsChSGFre/PetCare?node-id=41%3A1223&amp;scaling=min-zoom&amp;page-id=41%3A843&amp;starting-point-node-id=41%3A875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docs.google.com/document/d/1qeejJfEVNSTVrl-ZcoPbD3KRpz97SoG9eu8Me9nZuzM/edit?usp=sharing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xCtK8IlXUKSGLyP-xzbLSsc0iIpKCFSHMiJoZE6XKw/edit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1"/>
          <p:cNvSpPr txBox="1"/>
          <p:nvPr/>
        </p:nvSpPr>
        <p:spPr>
          <a:xfrm>
            <a:off x="517673" y="1409854"/>
            <a:ext cx="8434939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Aplikasi Konsultasi </a:t>
            </a:r>
            <a:r>
              <a:rPr lang="en-ID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Online </a:t>
            </a:r>
            <a:r>
              <a:rPr lang="en-ID" sz="3600" dirty="0" err="1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dengan</a:t>
            </a:r>
            <a:r>
              <a:rPr lang="en" sz="3600" dirty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Dokter Hewan</a:t>
            </a:r>
            <a:endParaRPr sz="3600" dirty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39" name="Google Shape;139;p41"/>
          <p:cNvSpPr txBox="1"/>
          <p:nvPr/>
        </p:nvSpPr>
        <p:spPr>
          <a:xfrm>
            <a:off x="517675" y="2769663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Aulia Nur Azizah</a:t>
            </a:r>
            <a:endParaRPr sz="24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0" name="Google Shape;140;p41"/>
          <p:cNvCxnSpPr/>
          <p:nvPr/>
        </p:nvCxnSpPr>
        <p:spPr>
          <a:xfrm rot="10800000">
            <a:off x="517673" y="2702485"/>
            <a:ext cx="58080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0"/>
          <p:cNvSpPr txBox="1"/>
          <p:nvPr/>
        </p:nvSpPr>
        <p:spPr>
          <a:xfrm>
            <a:off x="517675" y="524350"/>
            <a:ext cx="6483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Journey Map: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Artajuna Purnasaman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B54407-F60B-4F9D-B85E-1C94E7B1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95" y="1078450"/>
            <a:ext cx="6664409" cy="37487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9CB7C-921E-4CA7-A593-47BC99073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56" y="624663"/>
            <a:ext cx="8033488" cy="45188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2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Brainstorming dengan HMW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52"/>
          <p:cNvSpPr/>
          <p:nvPr/>
        </p:nvSpPr>
        <p:spPr>
          <a:xfrm>
            <a:off x="466725" y="1657350"/>
            <a:ext cx="7949700" cy="2678400"/>
          </a:xfrm>
          <a:prstGeom prst="rect">
            <a:avLst/>
          </a:prstGeom>
          <a:solidFill>
            <a:srgbClr val="FAF8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52"/>
          <p:cNvSpPr txBox="1"/>
          <p:nvPr/>
        </p:nvSpPr>
        <p:spPr>
          <a:xfrm>
            <a:off x="973350" y="1803075"/>
            <a:ext cx="72342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list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online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bisa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melayani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itu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juga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p52"/>
          <p:cNvSpPr/>
          <p:nvPr/>
        </p:nvSpPr>
        <p:spPr>
          <a:xfrm>
            <a:off x="660375" y="186577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1" name="Google Shape;241;p52"/>
          <p:cNvSpPr txBox="1"/>
          <p:nvPr/>
        </p:nvSpPr>
        <p:spPr>
          <a:xfrm>
            <a:off x="973350" y="2432900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Menyedian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harga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promosi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macam-macam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pilihan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metode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pembayaran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52"/>
          <p:cNvSpPr/>
          <p:nvPr/>
        </p:nvSpPr>
        <p:spPr>
          <a:xfrm>
            <a:off x="660375" y="2495598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3" name="Google Shape;243;p52"/>
          <p:cNvSpPr txBox="1"/>
          <p:nvPr/>
        </p:nvSpPr>
        <p:spPr>
          <a:xfrm>
            <a:off x="926215" y="3062725"/>
            <a:ext cx="72813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Menampilkan detail dari dokter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terkait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sebelum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" name="Google Shape;244;p52"/>
          <p:cNvSpPr/>
          <p:nvPr/>
        </p:nvSpPr>
        <p:spPr>
          <a:xfrm>
            <a:off x="660363" y="31254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45" name="Google Shape;245;p52"/>
          <p:cNvSpPr txBox="1"/>
          <p:nvPr/>
        </p:nvSpPr>
        <p:spPr>
          <a:xfrm>
            <a:off x="532875" y="1050575"/>
            <a:ext cx="7873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Bagaimana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agar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user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bisa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mencari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berkonsultasi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dan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membeli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obat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s-ES" dirty="0" err="1">
                <a:solidFill>
                  <a:srgbClr val="5F6368"/>
                </a:solidFill>
                <a:latin typeface="Open Sans" panose="020B0604020202020204" charset="0"/>
              </a:rPr>
              <a:t>seacara</a:t>
            </a:r>
            <a:r>
              <a:rPr lang="es-ES" dirty="0">
                <a:solidFill>
                  <a:srgbClr val="5F6368"/>
                </a:solidFill>
                <a:latin typeface="Open Sans" panose="020B0604020202020204" charset="0"/>
              </a:rPr>
              <a:t> online</a:t>
            </a:r>
            <a:endParaRPr lang="es-ES" dirty="0"/>
          </a:p>
          <a:p>
            <a:br>
              <a:rPr lang="es-ES" dirty="0"/>
            </a:b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p52"/>
          <p:cNvSpPr txBox="1"/>
          <p:nvPr/>
        </p:nvSpPr>
        <p:spPr>
          <a:xfrm>
            <a:off x="926215" y="3672325"/>
            <a:ext cx="72813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mbuat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upload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foto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upload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resep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agar user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salah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membeli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obat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7" name="Google Shape;247;p52"/>
          <p:cNvSpPr/>
          <p:nvPr/>
        </p:nvSpPr>
        <p:spPr>
          <a:xfrm>
            <a:off x="660363" y="3735023"/>
            <a:ext cx="274800" cy="2748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9E0B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4"/>
          <p:cNvSpPr txBox="1"/>
          <p:nvPr/>
        </p:nvSpPr>
        <p:spPr>
          <a:xfrm>
            <a:off x="3721275" y="2048400"/>
            <a:ext cx="6302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Digital wireframes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54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Starting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design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7" name="Google Shape;267;p54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Goal Statement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34A096-2413-4A36-87E9-74639086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097" y="275117"/>
            <a:ext cx="8165805" cy="459326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6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Flow</a:t>
            </a:r>
            <a:endParaRPr sz="24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37D80-8237-4357-B5DA-1DA4E8351E28}"/>
              </a:ext>
            </a:extLst>
          </p:cNvPr>
          <p:cNvSpPr txBox="1"/>
          <p:nvPr/>
        </p:nvSpPr>
        <p:spPr>
          <a:xfrm>
            <a:off x="1807535" y="4380613"/>
            <a:ext cx="5126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hlinkClick r:id="rId3"/>
              </a:rPr>
              <a:t>Pet Care User Flow</a:t>
            </a:r>
            <a:endParaRPr lang="en-ID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7BAFC9-5F9B-43A5-9641-7E006370D91D}"/>
              </a:ext>
            </a:extLst>
          </p:cNvPr>
          <p:cNvSpPr txBox="1"/>
          <p:nvPr/>
        </p:nvSpPr>
        <p:spPr>
          <a:xfrm>
            <a:off x="517675" y="4380613"/>
            <a:ext cx="167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 User Flow:</a:t>
            </a:r>
            <a:endParaRPr lang="en-ID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5594A-308A-4225-81CB-13A0F7B90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70" y="2251053"/>
            <a:ext cx="8771860" cy="60909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7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Storyboard (Opsional)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57"/>
          <p:cNvSpPr txBox="1"/>
          <p:nvPr/>
        </p:nvSpPr>
        <p:spPr>
          <a:xfrm>
            <a:off x="400638" y="1124475"/>
            <a:ext cx="187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F59E0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Big picture</a:t>
            </a:r>
            <a:endParaRPr>
              <a:solidFill>
                <a:srgbClr val="F59E0B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7" name="Google Shape;287;p57"/>
          <p:cNvSpPr txBox="1"/>
          <p:nvPr/>
        </p:nvSpPr>
        <p:spPr>
          <a:xfrm>
            <a:off x="4912800" y="1154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59E0B"/>
              </a:buClr>
              <a:buSzPts val="1400"/>
              <a:buFont typeface="Open Sans SemiBold"/>
              <a:buChar char="●"/>
            </a:pPr>
            <a:r>
              <a:rPr lang="en">
                <a:solidFill>
                  <a:srgbClr val="F59E0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Close-up</a:t>
            </a:r>
            <a:endParaRPr>
              <a:solidFill>
                <a:srgbClr val="F59E0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446C2A-8E3E-4287-B4E3-9B38A78D9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5" y="1631050"/>
            <a:ext cx="3864560" cy="2898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A47468-263A-48F7-B16B-5E5094129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01" y="1627497"/>
            <a:ext cx="3864560" cy="2898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8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Kertas (Opsional)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0314D-3DF5-4A93-9079-426EC236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715" y="1078450"/>
            <a:ext cx="4998569" cy="37059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9"/>
          <p:cNvSpPr/>
          <p:nvPr/>
        </p:nvSpPr>
        <p:spPr>
          <a:xfrm>
            <a:off x="433225" y="1046552"/>
            <a:ext cx="8277300" cy="372746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2" name="Google Shape;302;p59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77D74-7930-487C-9082-9A661976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06" y="1078449"/>
            <a:ext cx="1900578" cy="3695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FA9EF-E1AA-4737-B9CA-5B17BC67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986" y="1078449"/>
            <a:ext cx="1900578" cy="36955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F0398F-B008-4D12-A46F-F2C93B816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565" y="1084811"/>
            <a:ext cx="1660142" cy="3689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0EBE85-219A-4F06-ADF0-1ADD59FCA2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47" y="1078448"/>
            <a:ext cx="1660142" cy="368920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0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Wireframe Digital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60"/>
          <p:cNvSpPr txBox="1"/>
          <p:nvPr/>
        </p:nvSpPr>
        <p:spPr>
          <a:xfrm>
            <a:off x="517675" y="1522550"/>
            <a:ext cx="3458902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Halaman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home yang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fitur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utama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yaitu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berkonsultasi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user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dapat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mencari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aktif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bisa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dihubungi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itu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juga.</a:t>
            </a:r>
            <a:endParaRPr dirty="0"/>
          </a:p>
        </p:txBody>
      </p:sp>
      <p:cxnSp>
        <p:nvCxnSpPr>
          <p:cNvPr id="311" name="Google Shape;311;p60"/>
          <p:cNvCxnSpPr/>
          <p:nvPr/>
        </p:nvCxnSpPr>
        <p:spPr>
          <a:xfrm>
            <a:off x="4572000" y="1512001"/>
            <a:ext cx="918900" cy="0"/>
          </a:xfrm>
          <a:prstGeom prst="straightConnector1">
            <a:avLst/>
          </a:prstGeom>
          <a:noFill/>
          <a:ln w="19050" cap="flat" cmpd="sng">
            <a:solidFill>
              <a:srgbClr val="F59E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2" name="Google Shape;312;p60"/>
          <p:cNvSpPr txBox="1"/>
          <p:nvPr/>
        </p:nvSpPr>
        <p:spPr>
          <a:xfrm>
            <a:off x="4481250" y="1617450"/>
            <a:ext cx="1100400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Button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filter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kategori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sesuai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peliharaan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dimiliki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13" name="Google Shape;313;p60"/>
          <p:cNvCxnSpPr/>
          <p:nvPr/>
        </p:nvCxnSpPr>
        <p:spPr>
          <a:xfrm rot="10800000">
            <a:off x="7571375" y="2367307"/>
            <a:ext cx="918000" cy="0"/>
          </a:xfrm>
          <a:prstGeom prst="straightConnector1">
            <a:avLst/>
          </a:prstGeom>
          <a:noFill/>
          <a:ln w="19050" cap="flat" cmpd="sng">
            <a:solidFill>
              <a:srgbClr val="F59E0B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60"/>
          <p:cNvSpPr txBox="1"/>
          <p:nvPr/>
        </p:nvSpPr>
        <p:spPr>
          <a:xfrm>
            <a:off x="7571375" y="2520000"/>
            <a:ext cx="11004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List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mencari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0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</a:t>
            </a:r>
            <a:endParaRPr sz="10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26DE23-500C-4C86-BD1E-CABEDABF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828" y="524350"/>
            <a:ext cx="1957647" cy="4350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DFB941D-FAE8-48C9-99B8-E3D98E65B335}"/>
              </a:ext>
            </a:extLst>
          </p:cNvPr>
          <p:cNvSpPr txBox="1"/>
          <p:nvPr/>
        </p:nvSpPr>
        <p:spPr>
          <a:xfrm>
            <a:off x="517675" y="4311373"/>
            <a:ext cx="1936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hlinkClick r:id="rId4"/>
              </a:rPr>
              <a:t>Link Wireframe Digital</a:t>
            </a:r>
            <a:endParaRPr lang="en-ID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2"/>
          <p:cNvSpPr/>
          <p:nvPr/>
        </p:nvSpPr>
        <p:spPr>
          <a:xfrm>
            <a:off x="5517175" y="638725"/>
            <a:ext cx="3380400" cy="410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2"/>
          <p:cNvSpPr txBox="1"/>
          <p:nvPr/>
        </p:nvSpPr>
        <p:spPr>
          <a:xfrm>
            <a:off x="1231075" y="1171102"/>
            <a:ext cx="4086000" cy="18927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Penjelasan Produk: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membantu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memiliki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peliharaan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berkonsultasi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dimana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saja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memungkinkan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obatdan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keperluan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lainnya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online. 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42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42"/>
          <p:cNvSpPr/>
          <p:nvPr/>
        </p:nvSpPr>
        <p:spPr>
          <a:xfrm>
            <a:off x="517675" y="134755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2"/>
          <p:cNvSpPr txBox="1"/>
          <p:nvPr/>
        </p:nvSpPr>
        <p:spPr>
          <a:xfrm>
            <a:off x="1231075" y="3172985"/>
            <a:ext cx="344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Durasi project: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26 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April – 30 April 2022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517675" y="3172985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2"/>
          <p:cNvSpPr/>
          <p:nvPr/>
        </p:nvSpPr>
        <p:spPr>
          <a:xfrm>
            <a:off x="643388" y="3299236"/>
            <a:ext cx="261874" cy="260801"/>
          </a:xfrm>
          <a:custGeom>
            <a:avLst/>
            <a:gdLst/>
            <a:ahLst/>
            <a:cxnLst/>
            <a:rect l="l" t="t" r="r" b="b"/>
            <a:pathLst>
              <a:path w="1048" h="1045" extrusionOk="0">
                <a:moveTo>
                  <a:pt x="522" y="0"/>
                </a:moveTo>
                <a:cubicBezTo>
                  <a:pt x="234" y="0"/>
                  <a:pt x="0" y="234"/>
                  <a:pt x="0" y="522"/>
                </a:cubicBezTo>
                <a:cubicBezTo>
                  <a:pt x="0" y="810"/>
                  <a:pt x="234" y="1044"/>
                  <a:pt x="522" y="1044"/>
                </a:cubicBezTo>
                <a:cubicBezTo>
                  <a:pt x="810" y="1044"/>
                  <a:pt x="1044" y="810"/>
                  <a:pt x="1044" y="522"/>
                </a:cubicBezTo>
                <a:cubicBezTo>
                  <a:pt x="1047" y="234"/>
                  <a:pt x="812" y="0"/>
                  <a:pt x="522" y="0"/>
                </a:cubicBezTo>
                <a:close/>
                <a:moveTo>
                  <a:pt x="525" y="940"/>
                </a:moveTo>
                <a:cubicBezTo>
                  <a:pt x="293" y="940"/>
                  <a:pt x="107" y="754"/>
                  <a:pt x="107" y="522"/>
                </a:cubicBezTo>
                <a:cubicBezTo>
                  <a:pt x="107" y="291"/>
                  <a:pt x="293" y="104"/>
                  <a:pt x="525" y="104"/>
                </a:cubicBezTo>
                <a:cubicBezTo>
                  <a:pt x="756" y="104"/>
                  <a:pt x="942" y="290"/>
                  <a:pt x="942" y="522"/>
                </a:cubicBezTo>
                <a:cubicBezTo>
                  <a:pt x="942" y="753"/>
                  <a:pt x="753" y="940"/>
                  <a:pt x="525" y="940"/>
                </a:cubicBezTo>
                <a:close/>
                <a:moveTo>
                  <a:pt x="471" y="259"/>
                </a:moveTo>
                <a:lnTo>
                  <a:pt x="471" y="573"/>
                </a:lnTo>
                <a:lnTo>
                  <a:pt x="745" y="736"/>
                </a:lnTo>
                <a:lnTo>
                  <a:pt x="784" y="671"/>
                </a:lnTo>
                <a:lnTo>
                  <a:pt x="550" y="533"/>
                </a:lnTo>
                <a:lnTo>
                  <a:pt x="550" y="259"/>
                </a:lnTo>
                <a:lnTo>
                  <a:pt x="471" y="25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2"/>
          <p:cNvSpPr/>
          <p:nvPr/>
        </p:nvSpPr>
        <p:spPr>
          <a:xfrm>
            <a:off x="610513" y="1495612"/>
            <a:ext cx="327623" cy="217176"/>
          </a:xfrm>
          <a:custGeom>
            <a:avLst/>
            <a:gdLst/>
            <a:ahLst/>
            <a:cxnLst/>
            <a:rect l="l" t="t" r="r" b="b"/>
            <a:pathLst>
              <a:path w="1149" h="765" extrusionOk="0">
                <a:moveTo>
                  <a:pt x="191" y="96"/>
                </a:moveTo>
                <a:lnTo>
                  <a:pt x="1052" y="96"/>
                </a:lnTo>
                <a:lnTo>
                  <a:pt x="1052" y="0"/>
                </a:lnTo>
                <a:lnTo>
                  <a:pt x="191" y="0"/>
                </a:lnTo>
                <a:cubicBezTo>
                  <a:pt x="138" y="0"/>
                  <a:pt x="95" y="42"/>
                  <a:pt x="95" y="96"/>
                </a:cubicBezTo>
                <a:lnTo>
                  <a:pt x="95" y="621"/>
                </a:lnTo>
                <a:lnTo>
                  <a:pt x="0" y="621"/>
                </a:lnTo>
                <a:lnTo>
                  <a:pt x="0" y="764"/>
                </a:lnTo>
                <a:lnTo>
                  <a:pt x="668" y="764"/>
                </a:lnTo>
                <a:lnTo>
                  <a:pt x="668" y="621"/>
                </a:lnTo>
                <a:lnTo>
                  <a:pt x="191" y="621"/>
                </a:lnTo>
                <a:lnTo>
                  <a:pt x="191" y="96"/>
                </a:lnTo>
                <a:close/>
                <a:moveTo>
                  <a:pt x="1100" y="189"/>
                </a:moveTo>
                <a:lnTo>
                  <a:pt x="812" y="189"/>
                </a:lnTo>
                <a:cubicBezTo>
                  <a:pt x="787" y="189"/>
                  <a:pt x="764" y="211"/>
                  <a:pt x="764" y="237"/>
                </a:cubicBezTo>
                <a:lnTo>
                  <a:pt x="764" y="714"/>
                </a:lnTo>
                <a:cubicBezTo>
                  <a:pt x="764" y="739"/>
                  <a:pt x="787" y="762"/>
                  <a:pt x="812" y="762"/>
                </a:cubicBezTo>
                <a:lnTo>
                  <a:pt x="1100" y="762"/>
                </a:lnTo>
                <a:cubicBezTo>
                  <a:pt x="1126" y="762"/>
                  <a:pt x="1148" y="739"/>
                  <a:pt x="1148" y="714"/>
                </a:cubicBezTo>
                <a:lnTo>
                  <a:pt x="1148" y="237"/>
                </a:lnTo>
                <a:cubicBezTo>
                  <a:pt x="1145" y="211"/>
                  <a:pt x="1126" y="189"/>
                  <a:pt x="1100" y="189"/>
                </a:cubicBezTo>
                <a:close/>
                <a:moveTo>
                  <a:pt x="1052" y="621"/>
                </a:moveTo>
                <a:lnTo>
                  <a:pt x="860" y="621"/>
                </a:lnTo>
                <a:lnTo>
                  <a:pt x="860" y="285"/>
                </a:lnTo>
                <a:lnTo>
                  <a:pt x="1052" y="285"/>
                </a:lnTo>
                <a:lnTo>
                  <a:pt x="1052" y="6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DED27B-3179-45CF-9919-C7F90E0D5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926" y="638725"/>
            <a:ext cx="1751444" cy="4101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B981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1"/>
          <p:cNvSpPr txBox="1"/>
          <p:nvPr/>
        </p:nvSpPr>
        <p:spPr>
          <a:xfrm>
            <a:off x="3721275" y="204840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Design System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High-fidelity prototype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61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Mockup &amp;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2" name="Google Shape;322;p61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2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517675" y="1522550"/>
            <a:ext cx="2421300" cy="180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Memanfaatkan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auto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layout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menerapkan</a:t>
            </a:r>
            <a:endParaRPr lang="en-ID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white space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endParaRPr lang="en-ID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design yang</a:t>
            </a: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menarik</a:t>
            </a:r>
            <a:endParaRPr dirty="0"/>
          </a:p>
        </p:txBody>
      </p:sp>
      <p:cxnSp>
        <p:nvCxnSpPr>
          <p:cNvPr id="332" name="Google Shape;332;p62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10B98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A1FB9EA-3B94-4A68-996D-DFFBEEE6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97" y="396586"/>
            <a:ext cx="1957647" cy="43503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67EA6F-C11C-44FD-BB77-946B9470E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8539" y="396586"/>
            <a:ext cx="1857786" cy="4350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94CA6-4426-4374-8059-6382B9D4DE23}"/>
              </a:ext>
            </a:extLst>
          </p:cNvPr>
          <p:cNvSpPr txBox="1"/>
          <p:nvPr/>
        </p:nvSpPr>
        <p:spPr>
          <a:xfrm>
            <a:off x="517675" y="4311373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hlinkClick r:id="rId5"/>
              </a:rPr>
              <a:t>Link </a:t>
            </a:r>
            <a:r>
              <a:rPr lang="en-ID" dirty="0" err="1">
                <a:hlinkClick r:id="rId5"/>
              </a:rPr>
              <a:t>Mockup</a:t>
            </a:r>
            <a:endParaRPr lang="en-ID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3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63"/>
          <p:cNvSpPr/>
          <p:nvPr/>
        </p:nvSpPr>
        <p:spPr>
          <a:xfrm>
            <a:off x="517675" y="1078449"/>
            <a:ext cx="8095325" cy="374873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CB96FD-6581-4400-B23D-3D3766260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75" y="1076244"/>
            <a:ext cx="1688914" cy="3753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19FA7A-D4E8-4EE4-B2AB-525168C03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3197" y="1073061"/>
            <a:ext cx="2108661" cy="37487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95B716-B24C-43AC-8E75-7DEB02903C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835" y="1083837"/>
            <a:ext cx="2108661" cy="37487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A327D7-22E1-49C8-828C-C656CA867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2473" y="1076242"/>
            <a:ext cx="1653852" cy="37487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64"/>
          <p:cNvSpPr/>
          <p:nvPr/>
        </p:nvSpPr>
        <p:spPr>
          <a:xfrm>
            <a:off x="3905157" y="0"/>
            <a:ext cx="5249475" cy="514615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64"/>
          <p:cNvSpPr txBox="1"/>
          <p:nvPr/>
        </p:nvSpPr>
        <p:spPr>
          <a:xfrm>
            <a:off x="517675" y="524350"/>
            <a:ext cx="3533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Design System (Opsional)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F276A-098B-46C2-A9DB-B6A764061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159" y="738266"/>
            <a:ext cx="5249474" cy="388088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5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Pertimbangan Aksesibilitas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65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65"/>
          <p:cNvSpPr txBox="1"/>
          <p:nvPr/>
        </p:nvSpPr>
        <p:spPr>
          <a:xfrm>
            <a:off x="711325" y="1917800"/>
            <a:ext cx="20490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Membantu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user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mencari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berkonsultasi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tanpa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pergi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langsung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tempatnya</a:t>
            </a:r>
            <a:endParaRPr sz="1200" dirty="0"/>
          </a:p>
        </p:txBody>
      </p:sp>
      <p:sp>
        <p:nvSpPr>
          <p:cNvPr id="361" name="Google Shape;361;p65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65"/>
          <p:cNvSpPr txBox="1"/>
          <p:nvPr/>
        </p:nvSpPr>
        <p:spPr>
          <a:xfrm>
            <a:off x="3368925" y="1917800"/>
            <a:ext cx="20490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button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filter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kategori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ukuran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sesuai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agar user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mudah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jenis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65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65"/>
          <p:cNvSpPr txBox="1"/>
          <p:nvPr/>
        </p:nvSpPr>
        <p:spPr>
          <a:xfrm>
            <a:off x="6026525" y="1917800"/>
            <a:ext cx="20490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Menggunakan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ikon pada bottom navigation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menggambarkan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masing-masing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halaman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berpindah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aktivitas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65"/>
          <p:cNvSpPr/>
          <p:nvPr/>
        </p:nvSpPr>
        <p:spPr>
          <a:xfrm>
            <a:off x="14791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41367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67" name="Google Shape;367;p65"/>
          <p:cNvSpPr/>
          <p:nvPr/>
        </p:nvSpPr>
        <p:spPr>
          <a:xfrm>
            <a:off x="6794375" y="1233971"/>
            <a:ext cx="513300" cy="513300"/>
          </a:xfrm>
          <a:prstGeom prst="ellipse">
            <a:avLst/>
          </a:prstGeom>
          <a:solidFill>
            <a:srgbClr val="10B98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6"/>
          <p:cNvSpPr/>
          <p:nvPr/>
        </p:nvSpPr>
        <p:spPr>
          <a:xfrm>
            <a:off x="4211875" y="0"/>
            <a:ext cx="493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6"/>
          <p:cNvSpPr txBox="1"/>
          <p:nvPr/>
        </p:nvSpPr>
        <p:spPr>
          <a:xfrm>
            <a:off x="517675" y="524350"/>
            <a:ext cx="7000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High-fidelity</a:t>
            </a:r>
            <a:b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prototype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4" name="Google Shape;374;p66"/>
          <p:cNvSpPr txBox="1"/>
          <p:nvPr/>
        </p:nvSpPr>
        <p:spPr>
          <a:xfrm>
            <a:off x="532875" y="1793800"/>
            <a:ext cx="2224200" cy="115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  <a:hlinkClick r:id="rId3"/>
              </a:rPr>
              <a:t>Link High-Fidelity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/>
                <a:ea typeface="Open Sans"/>
                <a:cs typeface="Open Sans"/>
                <a:sym typeface="Open Sans"/>
                <a:hlinkClick r:id="rId4"/>
              </a:rPr>
              <a:t>Link Prototype</a:t>
            </a:r>
            <a:endParaRPr lang="en-US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228C6-6F45-4289-A17A-86F185CF2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00" y="1272476"/>
            <a:ext cx="4932000" cy="27893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5CF6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7"/>
          <p:cNvSpPr txBox="1"/>
          <p:nvPr/>
        </p:nvSpPr>
        <p:spPr>
          <a:xfrm>
            <a:off x="3721275" y="1886850"/>
            <a:ext cx="39900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Insight Hasil Test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Modifikasi Desain Berdasarkan Insight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1" name="Google Shape;381;p67"/>
          <p:cNvSpPr txBox="1"/>
          <p:nvPr/>
        </p:nvSpPr>
        <p:spPr>
          <a:xfrm>
            <a:off x="-468875" y="2082300"/>
            <a:ext cx="37044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UX Research &amp;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Testing 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2" name="Google Shape;382;p67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8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 Plan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2FA95-4628-454E-BCC3-46EDFE9B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5" y="1002250"/>
            <a:ext cx="4097522" cy="3016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646F1-CA3E-45DB-8B5A-4BA251EC7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112" y="1410855"/>
            <a:ext cx="4365326" cy="26082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475F4D-6839-4AB8-B7CF-DA822075DAFE}"/>
              </a:ext>
            </a:extLst>
          </p:cNvPr>
          <p:cNvSpPr txBox="1"/>
          <p:nvPr/>
        </p:nvSpPr>
        <p:spPr>
          <a:xfrm>
            <a:off x="517675" y="4265430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dirty="0">
                <a:hlinkClick r:id="rId5"/>
              </a:rPr>
              <a:t>Link Usability Study Plan</a:t>
            </a:r>
            <a:endParaRPr lang="en-ID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/>
          <p:nvPr/>
        </p:nvSpPr>
        <p:spPr>
          <a:xfrm>
            <a:off x="517675" y="4481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Usability study: Insight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2" name="Google Shape;402;p70"/>
          <p:cNvSpPr txBox="1"/>
          <p:nvPr/>
        </p:nvSpPr>
        <p:spPr>
          <a:xfrm>
            <a:off x="532875" y="1050575"/>
            <a:ext cx="78735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Berikut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hasil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dari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usability study yang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bertujuan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mengetahui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seberapa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mudahnya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user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dalam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menggunakan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aplikasi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PetCare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berjumlah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  14 </a:t>
            </a:r>
            <a:r>
              <a:rPr lang="en-ID" dirty="0" err="1">
                <a:solidFill>
                  <a:srgbClr val="5F6368"/>
                </a:solidFill>
                <a:latin typeface="Open Sans" panose="020B0604020202020204" charset="0"/>
              </a:rPr>
              <a:t>partisipan</a:t>
            </a:r>
            <a:r>
              <a:rPr lang="en-ID" dirty="0">
                <a:solidFill>
                  <a:srgbClr val="5F6368"/>
                </a:solidFill>
                <a:latin typeface="Open Sans" panose="020B0604020202020204" charset="0"/>
              </a:rPr>
              <a:t>.</a:t>
            </a:r>
            <a:endParaRPr lang="en-ID" dirty="0"/>
          </a:p>
          <a:p>
            <a:br>
              <a:rPr lang="en-ID" dirty="0"/>
            </a:b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70"/>
          <p:cNvSpPr txBox="1"/>
          <p:nvPr/>
        </p:nvSpPr>
        <p:spPr>
          <a:xfrm>
            <a:off x="456675" y="2022575"/>
            <a:ext cx="333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Insight</a:t>
            </a:r>
            <a:endParaRPr b="1">
              <a:solidFill>
                <a:srgbClr val="8B5CF6"/>
              </a:solidFill>
            </a:endParaRPr>
          </a:p>
        </p:txBody>
      </p:sp>
      <p:sp>
        <p:nvSpPr>
          <p:cNvPr id="404" name="Google Shape;404;p70"/>
          <p:cNvSpPr/>
          <p:nvPr/>
        </p:nvSpPr>
        <p:spPr>
          <a:xfrm>
            <a:off x="456675" y="2422775"/>
            <a:ext cx="7949700" cy="2063700"/>
          </a:xfrm>
          <a:prstGeom prst="rect">
            <a:avLst/>
          </a:prstGeom>
          <a:solidFill>
            <a:srgbClr val="FAF8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70"/>
          <p:cNvSpPr txBox="1"/>
          <p:nvPr/>
        </p:nvSpPr>
        <p:spPr>
          <a:xfrm>
            <a:off x="963300" y="2568500"/>
            <a:ext cx="7234200" cy="68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Tulisan “Selamat Datang” 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dan pada filter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kategori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terlalu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besar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sehingga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kurang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nyaman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dilihat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6" name="Google Shape;406;p70"/>
          <p:cNvSpPr/>
          <p:nvPr/>
        </p:nvSpPr>
        <p:spPr>
          <a:xfrm>
            <a:off x="650325" y="2631198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07" name="Google Shape;407;p70"/>
          <p:cNvSpPr txBox="1"/>
          <p:nvPr/>
        </p:nvSpPr>
        <p:spPr>
          <a:xfrm>
            <a:off x="963300" y="3238427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Shadow pada card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halaman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PetShop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terlihat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kurang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halus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70"/>
          <p:cNvSpPr/>
          <p:nvPr/>
        </p:nvSpPr>
        <p:spPr>
          <a:xfrm>
            <a:off x="650325" y="3317225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4" name="Google Shape;408;p70">
            <a:extLst>
              <a:ext uri="{FF2B5EF4-FFF2-40B4-BE49-F238E27FC236}">
                <a16:creationId xmlns:a16="http://schemas.microsoft.com/office/drawing/2014/main" id="{C937D9BD-5923-4323-9ED9-6F03DA3FDAB8}"/>
              </a:ext>
            </a:extLst>
          </p:cNvPr>
          <p:cNvSpPr/>
          <p:nvPr/>
        </p:nvSpPr>
        <p:spPr>
          <a:xfrm>
            <a:off x="650325" y="3871747"/>
            <a:ext cx="274800" cy="274800"/>
          </a:xfrm>
          <a:prstGeom prst="ellipse">
            <a:avLst/>
          </a:prstGeom>
          <a:solidFill>
            <a:srgbClr val="8B5CF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dirty="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5" name="Google Shape;407;p70">
            <a:extLst>
              <a:ext uri="{FF2B5EF4-FFF2-40B4-BE49-F238E27FC236}">
                <a16:creationId xmlns:a16="http://schemas.microsoft.com/office/drawing/2014/main" id="{2CA18AA8-5668-42C2-B061-5833855CF94C}"/>
              </a:ext>
            </a:extLst>
          </p:cNvPr>
          <p:cNvSpPr txBox="1"/>
          <p:nvPr/>
        </p:nvSpPr>
        <p:spPr>
          <a:xfrm>
            <a:off x="963300" y="3871747"/>
            <a:ext cx="73548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Jarak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tulisan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upload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resep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keterangannya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terlalu</a:t>
            </a:r>
            <a:r>
              <a:rPr lang="en-US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dekat</a:t>
            </a:r>
            <a:endParaRPr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Modifikasi Desain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71"/>
          <p:cNvSpPr txBox="1"/>
          <p:nvPr/>
        </p:nvSpPr>
        <p:spPr>
          <a:xfrm>
            <a:off x="517675" y="1522550"/>
            <a:ext cx="24213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Menyes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uaikan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ukuran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font pada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halaman</a:t>
            </a: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home agar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lebih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nyaman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dilihat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oleh user</a:t>
            </a:r>
            <a:endParaRPr dirty="0"/>
          </a:p>
        </p:txBody>
      </p:sp>
      <p:cxnSp>
        <p:nvCxnSpPr>
          <p:cNvPr id="420" name="Google Shape;420;p71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8B5CF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71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Sebelum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Setelah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DEE933-A2AA-44D8-86C6-75EF0DB9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448" y="1183900"/>
            <a:ext cx="1492814" cy="34956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EE1F11-3E41-4125-AC15-4E2F9F438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625" y="1252010"/>
            <a:ext cx="1492814" cy="349567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 txBox="1"/>
          <p:nvPr/>
        </p:nvSpPr>
        <p:spPr>
          <a:xfrm>
            <a:off x="517675" y="2237975"/>
            <a:ext cx="3446100" cy="2446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Masalah: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</a:pP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Ketika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ingin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berkonsultasi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tidak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semua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orang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bisa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datang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langsung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karena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akses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jauh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fasilitas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kesehatan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atau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karena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keterbatasan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waktu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dimana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pemilik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peliharaan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harus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mengantri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sebelum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berkonsultasi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43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43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3"/>
          <p:cNvSpPr txBox="1"/>
          <p:nvPr/>
        </p:nvSpPr>
        <p:spPr>
          <a:xfrm>
            <a:off x="4572000" y="2237975"/>
            <a:ext cx="3446100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Tujuan: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menemukan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aktif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(online)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kapanpun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dimanapun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membutuhkannya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mempermudah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pembelian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hewannya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berdasarkan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resep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diberikan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oleh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pada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2" name="Google Shape;162;p43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3"/>
          <p:cNvSpPr/>
          <p:nvPr/>
        </p:nvSpPr>
        <p:spPr>
          <a:xfrm>
            <a:off x="4684213" y="1653525"/>
            <a:ext cx="288875" cy="274249"/>
          </a:xfrm>
          <a:custGeom>
            <a:avLst/>
            <a:gdLst/>
            <a:ahLst/>
            <a:cxnLst/>
            <a:rect l="l" t="t" r="r" b="b"/>
            <a:pathLst>
              <a:path w="1045" h="993" extrusionOk="0">
                <a:moveTo>
                  <a:pt x="522" y="798"/>
                </a:moveTo>
                <a:lnTo>
                  <a:pt x="844" y="992"/>
                </a:lnTo>
                <a:lnTo>
                  <a:pt x="759" y="626"/>
                </a:lnTo>
                <a:lnTo>
                  <a:pt x="1044" y="378"/>
                </a:lnTo>
                <a:lnTo>
                  <a:pt x="669" y="347"/>
                </a:lnTo>
                <a:lnTo>
                  <a:pt x="522" y="0"/>
                </a:lnTo>
                <a:lnTo>
                  <a:pt x="375" y="347"/>
                </a:lnTo>
                <a:lnTo>
                  <a:pt x="0" y="378"/>
                </a:lnTo>
                <a:lnTo>
                  <a:pt x="285" y="626"/>
                </a:lnTo>
                <a:lnTo>
                  <a:pt x="200" y="992"/>
                </a:lnTo>
                <a:lnTo>
                  <a:pt x="522" y="798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3"/>
          <p:cNvSpPr/>
          <p:nvPr/>
        </p:nvSpPr>
        <p:spPr>
          <a:xfrm>
            <a:off x="640475" y="1656801"/>
            <a:ext cx="267700" cy="267700"/>
          </a:xfrm>
          <a:custGeom>
            <a:avLst/>
            <a:gdLst/>
            <a:ahLst/>
            <a:cxnLst/>
            <a:rect l="l" t="t" r="r" b="b"/>
            <a:pathLst>
              <a:path w="209550" h="209550" extrusionOk="0">
                <a:moveTo>
                  <a:pt x="115315" y="52353"/>
                </a:moveTo>
                <a:lnTo>
                  <a:pt x="115315" y="115315"/>
                </a:lnTo>
                <a:lnTo>
                  <a:pt x="94235" y="115315"/>
                </a:lnTo>
                <a:lnTo>
                  <a:pt x="94235" y="52353"/>
                </a:lnTo>
                <a:close/>
                <a:moveTo>
                  <a:pt x="115315" y="136256"/>
                </a:moveTo>
                <a:lnTo>
                  <a:pt x="115315" y="157197"/>
                </a:lnTo>
                <a:lnTo>
                  <a:pt x="94235" y="157197"/>
                </a:lnTo>
                <a:lnTo>
                  <a:pt x="94235" y="136256"/>
                </a:lnTo>
                <a:close/>
                <a:moveTo>
                  <a:pt x="104705" y="0"/>
                </a:moveTo>
                <a:lnTo>
                  <a:pt x="99400" y="140"/>
                </a:lnTo>
                <a:lnTo>
                  <a:pt x="94095" y="558"/>
                </a:lnTo>
                <a:lnTo>
                  <a:pt x="88790" y="1256"/>
                </a:lnTo>
                <a:lnTo>
                  <a:pt x="83625" y="2094"/>
                </a:lnTo>
                <a:lnTo>
                  <a:pt x="78599" y="3351"/>
                </a:lnTo>
                <a:lnTo>
                  <a:pt x="73573" y="4747"/>
                </a:lnTo>
                <a:lnTo>
                  <a:pt x="68687" y="6422"/>
                </a:lnTo>
                <a:lnTo>
                  <a:pt x="63940" y="8237"/>
                </a:lnTo>
                <a:lnTo>
                  <a:pt x="59333" y="10331"/>
                </a:lnTo>
                <a:lnTo>
                  <a:pt x="54866" y="12704"/>
                </a:lnTo>
                <a:lnTo>
                  <a:pt x="50398" y="15217"/>
                </a:lnTo>
                <a:lnTo>
                  <a:pt x="46210" y="17870"/>
                </a:lnTo>
                <a:lnTo>
                  <a:pt x="42022" y="20801"/>
                </a:lnTo>
                <a:lnTo>
                  <a:pt x="38113" y="23873"/>
                </a:lnTo>
                <a:lnTo>
                  <a:pt x="34343" y="27223"/>
                </a:lnTo>
                <a:lnTo>
                  <a:pt x="30714" y="30714"/>
                </a:lnTo>
                <a:lnTo>
                  <a:pt x="27223" y="34343"/>
                </a:lnTo>
                <a:lnTo>
                  <a:pt x="23873" y="38113"/>
                </a:lnTo>
                <a:lnTo>
                  <a:pt x="20801" y="42161"/>
                </a:lnTo>
                <a:lnTo>
                  <a:pt x="17870" y="46210"/>
                </a:lnTo>
                <a:lnTo>
                  <a:pt x="15217" y="50398"/>
                </a:lnTo>
                <a:lnTo>
                  <a:pt x="12704" y="54866"/>
                </a:lnTo>
                <a:lnTo>
                  <a:pt x="10331" y="59333"/>
                </a:lnTo>
                <a:lnTo>
                  <a:pt x="8237" y="63940"/>
                </a:lnTo>
                <a:lnTo>
                  <a:pt x="6282" y="68826"/>
                </a:lnTo>
                <a:lnTo>
                  <a:pt x="4747" y="73573"/>
                </a:lnTo>
                <a:lnTo>
                  <a:pt x="3351" y="78599"/>
                </a:lnTo>
                <a:lnTo>
                  <a:pt x="2094" y="83625"/>
                </a:lnTo>
                <a:lnTo>
                  <a:pt x="1256" y="88790"/>
                </a:lnTo>
                <a:lnTo>
                  <a:pt x="558" y="94095"/>
                </a:lnTo>
                <a:lnTo>
                  <a:pt x="140" y="99400"/>
                </a:lnTo>
                <a:lnTo>
                  <a:pt x="0" y="104845"/>
                </a:lnTo>
                <a:lnTo>
                  <a:pt x="140" y="110150"/>
                </a:lnTo>
                <a:lnTo>
                  <a:pt x="558" y="115455"/>
                </a:lnTo>
                <a:lnTo>
                  <a:pt x="1256" y="120760"/>
                </a:lnTo>
                <a:lnTo>
                  <a:pt x="2094" y="125925"/>
                </a:lnTo>
                <a:lnTo>
                  <a:pt x="3351" y="130951"/>
                </a:lnTo>
                <a:lnTo>
                  <a:pt x="4747" y="135977"/>
                </a:lnTo>
                <a:lnTo>
                  <a:pt x="6282" y="140863"/>
                </a:lnTo>
                <a:lnTo>
                  <a:pt x="8237" y="145610"/>
                </a:lnTo>
                <a:lnTo>
                  <a:pt x="10331" y="150217"/>
                </a:lnTo>
                <a:lnTo>
                  <a:pt x="12704" y="154684"/>
                </a:lnTo>
                <a:lnTo>
                  <a:pt x="15217" y="159152"/>
                </a:lnTo>
                <a:lnTo>
                  <a:pt x="17870" y="163340"/>
                </a:lnTo>
                <a:lnTo>
                  <a:pt x="20801" y="167528"/>
                </a:lnTo>
                <a:lnTo>
                  <a:pt x="23873" y="171437"/>
                </a:lnTo>
                <a:lnTo>
                  <a:pt x="27223" y="175207"/>
                </a:lnTo>
                <a:lnTo>
                  <a:pt x="30714" y="178836"/>
                </a:lnTo>
                <a:lnTo>
                  <a:pt x="34343" y="182327"/>
                </a:lnTo>
                <a:lnTo>
                  <a:pt x="38113" y="185677"/>
                </a:lnTo>
                <a:lnTo>
                  <a:pt x="42022" y="188749"/>
                </a:lnTo>
                <a:lnTo>
                  <a:pt x="46210" y="191680"/>
                </a:lnTo>
                <a:lnTo>
                  <a:pt x="50398" y="194333"/>
                </a:lnTo>
                <a:lnTo>
                  <a:pt x="54866" y="196846"/>
                </a:lnTo>
                <a:lnTo>
                  <a:pt x="59333" y="199219"/>
                </a:lnTo>
                <a:lnTo>
                  <a:pt x="63940" y="201313"/>
                </a:lnTo>
                <a:lnTo>
                  <a:pt x="68687" y="203268"/>
                </a:lnTo>
                <a:lnTo>
                  <a:pt x="73573" y="204803"/>
                </a:lnTo>
                <a:lnTo>
                  <a:pt x="78599" y="206199"/>
                </a:lnTo>
                <a:lnTo>
                  <a:pt x="83625" y="207456"/>
                </a:lnTo>
                <a:lnTo>
                  <a:pt x="88790" y="208294"/>
                </a:lnTo>
                <a:lnTo>
                  <a:pt x="94095" y="208992"/>
                </a:lnTo>
                <a:lnTo>
                  <a:pt x="99400" y="209410"/>
                </a:lnTo>
                <a:lnTo>
                  <a:pt x="104705" y="209550"/>
                </a:lnTo>
                <a:lnTo>
                  <a:pt x="110150" y="209410"/>
                </a:lnTo>
                <a:lnTo>
                  <a:pt x="115455" y="208992"/>
                </a:lnTo>
                <a:lnTo>
                  <a:pt x="120760" y="208294"/>
                </a:lnTo>
                <a:lnTo>
                  <a:pt x="125925" y="207456"/>
                </a:lnTo>
                <a:lnTo>
                  <a:pt x="130951" y="206199"/>
                </a:lnTo>
                <a:lnTo>
                  <a:pt x="135977" y="204803"/>
                </a:lnTo>
                <a:lnTo>
                  <a:pt x="140724" y="203268"/>
                </a:lnTo>
                <a:lnTo>
                  <a:pt x="145610" y="201313"/>
                </a:lnTo>
                <a:lnTo>
                  <a:pt x="150217" y="199219"/>
                </a:lnTo>
                <a:lnTo>
                  <a:pt x="154684" y="196846"/>
                </a:lnTo>
                <a:lnTo>
                  <a:pt x="159152" y="194333"/>
                </a:lnTo>
                <a:lnTo>
                  <a:pt x="163340" y="191680"/>
                </a:lnTo>
                <a:lnTo>
                  <a:pt x="167389" y="188749"/>
                </a:lnTo>
                <a:lnTo>
                  <a:pt x="171437" y="185677"/>
                </a:lnTo>
                <a:lnTo>
                  <a:pt x="175207" y="182327"/>
                </a:lnTo>
                <a:lnTo>
                  <a:pt x="178836" y="178836"/>
                </a:lnTo>
                <a:lnTo>
                  <a:pt x="182327" y="175207"/>
                </a:lnTo>
                <a:lnTo>
                  <a:pt x="185677" y="171437"/>
                </a:lnTo>
                <a:lnTo>
                  <a:pt x="188749" y="167528"/>
                </a:lnTo>
                <a:lnTo>
                  <a:pt x="191680" y="163340"/>
                </a:lnTo>
                <a:lnTo>
                  <a:pt x="194333" y="159152"/>
                </a:lnTo>
                <a:lnTo>
                  <a:pt x="196846" y="154684"/>
                </a:lnTo>
                <a:lnTo>
                  <a:pt x="199219" y="150217"/>
                </a:lnTo>
                <a:lnTo>
                  <a:pt x="201313" y="145610"/>
                </a:lnTo>
                <a:lnTo>
                  <a:pt x="203128" y="140863"/>
                </a:lnTo>
                <a:lnTo>
                  <a:pt x="204803" y="135977"/>
                </a:lnTo>
                <a:lnTo>
                  <a:pt x="206199" y="130951"/>
                </a:lnTo>
                <a:lnTo>
                  <a:pt x="207456" y="125925"/>
                </a:lnTo>
                <a:lnTo>
                  <a:pt x="208294" y="120760"/>
                </a:lnTo>
                <a:lnTo>
                  <a:pt x="208992" y="115455"/>
                </a:lnTo>
                <a:lnTo>
                  <a:pt x="209410" y="110150"/>
                </a:lnTo>
                <a:lnTo>
                  <a:pt x="209550" y="104845"/>
                </a:lnTo>
                <a:lnTo>
                  <a:pt x="209410" y="99400"/>
                </a:lnTo>
                <a:lnTo>
                  <a:pt x="208992" y="94095"/>
                </a:lnTo>
                <a:lnTo>
                  <a:pt x="208294" y="88790"/>
                </a:lnTo>
                <a:lnTo>
                  <a:pt x="207456" y="83625"/>
                </a:lnTo>
                <a:lnTo>
                  <a:pt x="206199" y="78599"/>
                </a:lnTo>
                <a:lnTo>
                  <a:pt x="204803" y="73573"/>
                </a:lnTo>
                <a:lnTo>
                  <a:pt x="203128" y="68826"/>
                </a:lnTo>
                <a:lnTo>
                  <a:pt x="201313" y="63940"/>
                </a:lnTo>
                <a:lnTo>
                  <a:pt x="199219" y="59333"/>
                </a:lnTo>
                <a:lnTo>
                  <a:pt x="196846" y="54866"/>
                </a:lnTo>
                <a:lnTo>
                  <a:pt x="194333" y="50398"/>
                </a:lnTo>
                <a:lnTo>
                  <a:pt x="191680" y="46210"/>
                </a:lnTo>
                <a:lnTo>
                  <a:pt x="188749" y="42161"/>
                </a:lnTo>
                <a:lnTo>
                  <a:pt x="185677" y="38113"/>
                </a:lnTo>
                <a:lnTo>
                  <a:pt x="182327" y="34343"/>
                </a:lnTo>
                <a:lnTo>
                  <a:pt x="178836" y="30714"/>
                </a:lnTo>
                <a:lnTo>
                  <a:pt x="175207" y="27223"/>
                </a:lnTo>
                <a:lnTo>
                  <a:pt x="171437" y="23873"/>
                </a:lnTo>
                <a:lnTo>
                  <a:pt x="167389" y="20801"/>
                </a:lnTo>
                <a:lnTo>
                  <a:pt x="163340" y="17870"/>
                </a:lnTo>
                <a:lnTo>
                  <a:pt x="159152" y="15217"/>
                </a:lnTo>
                <a:lnTo>
                  <a:pt x="154684" y="12704"/>
                </a:lnTo>
                <a:lnTo>
                  <a:pt x="150217" y="10331"/>
                </a:lnTo>
                <a:lnTo>
                  <a:pt x="145610" y="8237"/>
                </a:lnTo>
                <a:lnTo>
                  <a:pt x="140724" y="6422"/>
                </a:lnTo>
                <a:lnTo>
                  <a:pt x="135977" y="4747"/>
                </a:lnTo>
                <a:lnTo>
                  <a:pt x="130951" y="3351"/>
                </a:lnTo>
                <a:lnTo>
                  <a:pt x="125925" y="2094"/>
                </a:lnTo>
                <a:lnTo>
                  <a:pt x="120760" y="1256"/>
                </a:lnTo>
                <a:lnTo>
                  <a:pt x="115455" y="558"/>
                </a:lnTo>
                <a:lnTo>
                  <a:pt x="110150" y="140"/>
                </a:lnTo>
                <a:lnTo>
                  <a:pt x="1047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1"/>
          <p:cNvSpPr txBox="1"/>
          <p:nvPr/>
        </p:nvSpPr>
        <p:spPr>
          <a:xfrm>
            <a:off x="517675" y="524350"/>
            <a:ext cx="7000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Modifikasi Desain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71"/>
          <p:cNvSpPr txBox="1"/>
          <p:nvPr/>
        </p:nvSpPr>
        <p:spPr>
          <a:xfrm>
            <a:off x="517675" y="1522550"/>
            <a:ext cx="242130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mperhalus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shadow pada card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produk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menambah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white space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antara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tulisan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“Punya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Resep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Obat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?”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keterangan</a:t>
            </a:r>
            <a:r>
              <a:rPr lang="en-ID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ID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bawahnya</a:t>
            </a:r>
            <a:endParaRPr dirty="0"/>
          </a:p>
        </p:txBody>
      </p:sp>
      <p:cxnSp>
        <p:nvCxnSpPr>
          <p:cNvPr id="420" name="Google Shape;420;p71"/>
          <p:cNvCxnSpPr/>
          <p:nvPr/>
        </p:nvCxnSpPr>
        <p:spPr>
          <a:xfrm>
            <a:off x="5749763" y="2855450"/>
            <a:ext cx="812100" cy="0"/>
          </a:xfrm>
          <a:prstGeom prst="straightConnector1">
            <a:avLst/>
          </a:prstGeom>
          <a:noFill/>
          <a:ln w="28575" cap="flat" cmpd="sng">
            <a:solidFill>
              <a:srgbClr val="8B5CF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71"/>
          <p:cNvSpPr txBox="1"/>
          <p:nvPr/>
        </p:nvSpPr>
        <p:spPr>
          <a:xfrm>
            <a:off x="3451125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Sebelum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sp>
        <p:nvSpPr>
          <p:cNvPr id="422" name="Google Shape;422;p71"/>
          <p:cNvSpPr txBox="1"/>
          <p:nvPr/>
        </p:nvSpPr>
        <p:spPr>
          <a:xfrm>
            <a:off x="6506700" y="853300"/>
            <a:ext cx="2353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8B5CF6"/>
                </a:solidFill>
                <a:latin typeface="Open Sans"/>
                <a:ea typeface="Open Sans"/>
                <a:cs typeface="Open Sans"/>
                <a:sym typeface="Open Sans"/>
              </a:rPr>
              <a:t>Setelah usability study</a:t>
            </a:r>
            <a:endParaRPr sz="1200">
              <a:solidFill>
                <a:srgbClr val="8B5CF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0B98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DABCD2-1013-4435-8A0A-84130369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284" y="1164768"/>
            <a:ext cx="1591432" cy="36072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725BA-D479-4B0E-AC66-8FA7E9F50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910" y="1145802"/>
            <a:ext cx="1599800" cy="36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85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C5C6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2"/>
          <p:cNvSpPr txBox="1"/>
          <p:nvPr/>
        </p:nvSpPr>
        <p:spPr>
          <a:xfrm>
            <a:off x="3721275" y="2210100"/>
            <a:ext cx="2275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9" name="Google Shape;429;p72"/>
          <p:cNvSpPr txBox="1"/>
          <p:nvPr/>
        </p:nvSpPr>
        <p:spPr>
          <a:xfrm>
            <a:off x="-468875" y="2294700"/>
            <a:ext cx="37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Going forward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30" name="Google Shape;430;p72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3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Takeaways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6" name="Google Shape;436;p73"/>
          <p:cNvSpPr txBox="1"/>
          <p:nvPr/>
        </p:nvSpPr>
        <p:spPr>
          <a:xfrm>
            <a:off x="539600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Dampak: 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Desain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PetCare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sudah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memudahkan</a:t>
            </a:r>
            <a:endParaRPr lang="en-ID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ct val="150000"/>
              </a:lnSpc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pengguna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dalam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mencari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berkonsultasi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7" name="Google Shape;437;p73"/>
          <p:cNvSpPr/>
          <p:nvPr/>
        </p:nvSpPr>
        <p:spPr>
          <a:xfrm>
            <a:off x="539600" y="1534000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73"/>
          <p:cNvSpPr txBox="1"/>
          <p:nvPr/>
        </p:nvSpPr>
        <p:spPr>
          <a:xfrm>
            <a:off x="4495800" y="2237975"/>
            <a:ext cx="3446100" cy="2169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1C5C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Pelajaran yang Didapat:</a:t>
            </a:r>
            <a:endParaRPr dirty="0">
              <a:solidFill>
                <a:srgbClr val="11C5C6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lvl="0">
              <a:lnSpc>
                <a:spcPct val="150000"/>
              </a:lnSpc>
            </a:pP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Saya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mendapat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banyak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pelajaran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hasil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riset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telah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saya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lakukan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bahwasannya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mendesain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UI/UX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perlu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memiliki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pemahaman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dan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kepekaan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terhadap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permasalahan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user dan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membantu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user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memenuhi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kebutuhanny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73"/>
          <p:cNvSpPr/>
          <p:nvPr/>
        </p:nvSpPr>
        <p:spPr>
          <a:xfrm>
            <a:off x="4495800" y="1534000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73"/>
          <p:cNvSpPr/>
          <p:nvPr/>
        </p:nvSpPr>
        <p:spPr>
          <a:xfrm>
            <a:off x="679050" y="1660250"/>
            <a:ext cx="234394" cy="260801"/>
          </a:xfrm>
          <a:custGeom>
            <a:avLst/>
            <a:gdLst/>
            <a:ahLst/>
            <a:cxnLst/>
            <a:rect l="l" t="t" r="r" b="b"/>
            <a:pathLst>
              <a:path w="941" h="1045" extrusionOk="0">
                <a:moveTo>
                  <a:pt x="833" y="105"/>
                </a:moveTo>
                <a:lnTo>
                  <a:pt x="616" y="105"/>
                </a:lnTo>
                <a:cubicBezTo>
                  <a:pt x="593" y="45"/>
                  <a:pt x="536" y="0"/>
                  <a:pt x="469" y="0"/>
                </a:cubicBezTo>
                <a:cubicBezTo>
                  <a:pt x="401" y="0"/>
                  <a:pt x="345" y="45"/>
                  <a:pt x="322" y="105"/>
                </a:cubicBezTo>
                <a:lnTo>
                  <a:pt x="105" y="105"/>
                </a:lnTo>
                <a:cubicBezTo>
                  <a:pt x="48" y="105"/>
                  <a:pt x="0" y="153"/>
                  <a:pt x="0" y="209"/>
                </a:cubicBezTo>
                <a:lnTo>
                  <a:pt x="0" y="940"/>
                </a:lnTo>
                <a:cubicBezTo>
                  <a:pt x="0" y="997"/>
                  <a:pt x="48" y="1044"/>
                  <a:pt x="105" y="1044"/>
                </a:cubicBezTo>
                <a:lnTo>
                  <a:pt x="836" y="1044"/>
                </a:lnTo>
                <a:cubicBezTo>
                  <a:pt x="892" y="1044"/>
                  <a:pt x="940" y="997"/>
                  <a:pt x="940" y="940"/>
                </a:cubicBezTo>
                <a:lnTo>
                  <a:pt x="940" y="209"/>
                </a:lnTo>
                <a:cubicBezTo>
                  <a:pt x="937" y="153"/>
                  <a:pt x="889" y="105"/>
                  <a:pt x="833" y="105"/>
                </a:cubicBezTo>
                <a:close/>
                <a:moveTo>
                  <a:pt x="466" y="105"/>
                </a:moveTo>
                <a:cubicBezTo>
                  <a:pt x="494" y="105"/>
                  <a:pt x="520" y="127"/>
                  <a:pt x="520" y="158"/>
                </a:cubicBezTo>
                <a:cubicBezTo>
                  <a:pt x="520" y="187"/>
                  <a:pt x="497" y="212"/>
                  <a:pt x="466" y="212"/>
                </a:cubicBezTo>
                <a:cubicBezTo>
                  <a:pt x="435" y="212"/>
                  <a:pt x="412" y="189"/>
                  <a:pt x="412" y="158"/>
                </a:cubicBezTo>
                <a:cubicBezTo>
                  <a:pt x="415" y="127"/>
                  <a:pt x="438" y="105"/>
                  <a:pt x="466" y="105"/>
                </a:cubicBezTo>
                <a:close/>
                <a:moveTo>
                  <a:pt x="362" y="836"/>
                </a:moveTo>
                <a:lnTo>
                  <a:pt x="153" y="627"/>
                </a:lnTo>
                <a:lnTo>
                  <a:pt x="226" y="553"/>
                </a:lnTo>
                <a:lnTo>
                  <a:pt x="362" y="689"/>
                </a:lnTo>
                <a:lnTo>
                  <a:pt x="706" y="345"/>
                </a:lnTo>
                <a:lnTo>
                  <a:pt x="779" y="418"/>
                </a:lnTo>
                <a:lnTo>
                  <a:pt x="362" y="8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1" name="Google Shape;441;p73"/>
          <p:cNvGrpSpPr/>
          <p:nvPr/>
        </p:nvGrpSpPr>
        <p:grpSpPr>
          <a:xfrm>
            <a:off x="4605678" y="1676963"/>
            <a:ext cx="293543" cy="227362"/>
            <a:chOff x="420350" y="238125"/>
            <a:chExt cx="6779275" cy="5238750"/>
          </a:xfrm>
        </p:grpSpPr>
        <p:sp>
          <p:nvSpPr>
            <p:cNvPr id="442" name="Google Shape;442;p73"/>
            <p:cNvSpPr/>
            <p:nvPr/>
          </p:nvSpPr>
          <p:spPr>
            <a:xfrm>
              <a:off x="420350" y="238125"/>
              <a:ext cx="6779275" cy="5238750"/>
            </a:xfrm>
            <a:custGeom>
              <a:avLst/>
              <a:gdLst/>
              <a:ahLst/>
              <a:cxnLst/>
              <a:rect l="l" t="t" r="r" b="b"/>
              <a:pathLst>
                <a:path w="271171" h="209550" extrusionOk="0">
                  <a:moveTo>
                    <a:pt x="203423" y="24684"/>
                  </a:moveTo>
                  <a:lnTo>
                    <a:pt x="208928" y="24773"/>
                  </a:lnTo>
                  <a:lnTo>
                    <a:pt x="214433" y="25039"/>
                  </a:lnTo>
                  <a:lnTo>
                    <a:pt x="219938" y="25483"/>
                  </a:lnTo>
                  <a:lnTo>
                    <a:pt x="225443" y="26105"/>
                  </a:lnTo>
                  <a:lnTo>
                    <a:pt x="228107" y="26549"/>
                  </a:lnTo>
                  <a:lnTo>
                    <a:pt x="230859" y="26993"/>
                  </a:lnTo>
                  <a:lnTo>
                    <a:pt x="233523" y="27437"/>
                  </a:lnTo>
                  <a:lnTo>
                    <a:pt x="236187" y="28058"/>
                  </a:lnTo>
                  <a:lnTo>
                    <a:pt x="238762" y="28680"/>
                  </a:lnTo>
                  <a:lnTo>
                    <a:pt x="241426" y="29301"/>
                  </a:lnTo>
                  <a:lnTo>
                    <a:pt x="244001" y="30012"/>
                  </a:lnTo>
                  <a:lnTo>
                    <a:pt x="246576" y="30811"/>
                  </a:lnTo>
                  <a:lnTo>
                    <a:pt x="246576" y="172612"/>
                  </a:lnTo>
                  <a:lnTo>
                    <a:pt x="244001" y="171813"/>
                  </a:lnTo>
                  <a:lnTo>
                    <a:pt x="241426" y="171103"/>
                  </a:lnTo>
                  <a:lnTo>
                    <a:pt x="238762" y="170393"/>
                  </a:lnTo>
                  <a:lnTo>
                    <a:pt x="236187" y="169771"/>
                  </a:lnTo>
                  <a:lnTo>
                    <a:pt x="233523" y="169238"/>
                  </a:lnTo>
                  <a:lnTo>
                    <a:pt x="230859" y="168706"/>
                  </a:lnTo>
                  <a:lnTo>
                    <a:pt x="228107" y="168262"/>
                  </a:lnTo>
                  <a:lnTo>
                    <a:pt x="225443" y="167906"/>
                  </a:lnTo>
                  <a:lnTo>
                    <a:pt x="219938" y="167196"/>
                  </a:lnTo>
                  <a:lnTo>
                    <a:pt x="214433" y="166752"/>
                  </a:lnTo>
                  <a:lnTo>
                    <a:pt x="208928" y="166486"/>
                  </a:lnTo>
                  <a:lnTo>
                    <a:pt x="203423" y="166397"/>
                  </a:lnTo>
                  <a:lnTo>
                    <a:pt x="199338" y="166486"/>
                  </a:lnTo>
                  <a:lnTo>
                    <a:pt x="195165" y="166752"/>
                  </a:lnTo>
                  <a:lnTo>
                    <a:pt x="190814" y="167196"/>
                  </a:lnTo>
                  <a:lnTo>
                    <a:pt x="186286" y="167818"/>
                  </a:lnTo>
                  <a:lnTo>
                    <a:pt x="181757" y="168617"/>
                  </a:lnTo>
                  <a:lnTo>
                    <a:pt x="177140" y="169505"/>
                  </a:lnTo>
                  <a:lnTo>
                    <a:pt x="172523" y="170570"/>
                  </a:lnTo>
                  <a:lnTo>
                    <a:pt x="167906" y="171724"/>
                  </a:lnTo>
                  <a:lnTo>
                    <a:pt x="163289" y="173056"/>
                  </a:lnTo>
                  <a:lnTo>
                    <a:pt x="158849" y="174477"/>
                  </a:lnTo>
                  <a:lnTo>
                    <a:pt x="154498" y="175986"/>
                  </a:lnTo>
                  <a:lnTo>
                    <a:pt x="150236" y="177585"/>
                  </a:lnTo>
                  <a:lnTo>
                    <a:pt x="146241" y="179272"/>
                  </a:lnTo>
                  <a:lnTo>
                    <a:pt x="142422" y="181136"/>
                  </a:lnTo>
                  <a:lnTo>
                    <a:pt x="138871" y="183001"/>
                  </a:lnTo>
                  <a:lnTo>
                    <a:pt x="135586" y="184866"/>
                  </a:lnTo>
                  <a:lnTo>
                    <a:pt x="135586" y="43153"/>
                  </a:lnTo>
                  <a:lnTo>
                    <a:pt x="138871" y="41200"/>
                  </a:lnTo>
                  <a:lnTo>
                    <a:pt x="142422" y="39335"/>
                  </a:lnTo>
                  <a:lnTo>
                    <a:pt x="146241" y="37559"/>
                  </a:lnTo>
                  <a:lnTo>
                    <a:pt x="150236" y="35783"/>
                  </a:lnTo>
                  <a:lnTo>
                    <a:pt x="154498" y="34185"/>
                  </a:lnTo>
                  <a:lnTo>
                    <a:pt x="158849" y="32676"/>
                  </a:lnTo>
                  <a:lnTo>
                    <a:pt x="163289" y="31255"/>
                  </a:lnTo>
                  <a:lnTo>
                    <a:pt x="167906" y="29923"/>
                  </a:lnTo>
                  <a:lnTo>
                    <a:pt x="172523" y="28769"/>
                  </a:lnTo>
                  <a:lnTo>
                    <a:pt x="177140" y="27703"/>
                  </a:lnTo>
                  <a:lnTo>
                    <a:pt x="181757" y="26815"/>
                  </a:lnTo>
                  <a:lnTo>
                    <a:pt x="186286" y="26016"/>
                  </a:lnTo>
                  <a:lnTo>
                    <a:pt x="190814" y="25483"/>
                  </a:lnTo>
                  <a:lnTo>
                    <a:pt x="195165" y="25039"/>
                  </a:lnTo>
                  <a:lnTo>
                    <a:pt x="199338" y="24773"/>
                  </a:lnTo>
                  <a:lnTo>
                    <a:pt x="203423" y="24684"/>
                  </a:lnTo>
                  <a:close/>
                  <a:moveTo>
                    <a:pt x="67748" y="0"/>
                  </a:moveTo>
                  <a:lnTo>
                    <a:pt x="63220" y="89"/>
                  </a:lnTo>
                  <a:lnTo>
                    <a:pt x="58692" y="266"/>
                  </a:lnTo>
                  <a:lnTo>
                    <a:pt x="54163" y="533"/>
                  </a:lnTo>
                  <a:lnTo>
                    <a:pt x="49546" y="977"/>
                  </a:lnTo>
                  <a:lnTo>
                    <a:pt x="45018" y="1509"/>
                  </a:lnTo>
                  <a:lnTo>
                    <a:pt x="40489" y="2220"/>
                  </a:lnTo>
                  <a:lnTo>
                    <a:pt x="35961" y="3108"/>
                  </a:lnTo>
                  <a:lnTo>
                    <a:pt x="31610" y="4173"/>
                  </a:lnTo>
                  <a:lnTo>
                    <a:pt x="27259" y="5328"/>
                  </a:lnTo>
                  <a:lnTo>
                    <a:pt x="22908" y="6659"/>
                  </a:lnTo>
                  <a:lnTo>
                    <a:pt x="18824" y="8169"/>
                  </a:lnTo>
                  <a:lnTo>
                    <a:pt x="16782" y="8968"/>
                  </a:lnTo>
                  <a:lnTo>
                    <a:pt x="14739" y="9856"/>
                  </a:lnTo>
                  <a:lnTo>
                    <a:pt x="12786" y="10744"/>
                  </a:lnTo>
                  <a:lnTo>
                    <a:pt x="10833" y="11721"/>
                  </a:lnTo>
                  <a:lnTo>
                    <a:pt x="8879" y="12697"/>
                  </a:lnTo>
                  <a:lnTo>
                    <a:pt x="7015" y="13763"/>
                  </a:lnTo>
                  <a:lnTo>
                    <a:pt x="5239" y="14917"/>
                  </a:lnTo>
                  <a:lnTo>
                    <a:pt x="3463" y="16071"/>
                  </a:lnTo>
                  <a:lnTo>
                    <a:pt x="1687" y="17226"/>
                  </a:lnTo>
                  <a:lnTo>
                    <a:pt x="0" y="18469"/>
                  </a:lnTo>
                  <a:lnTo>
                    <a:pt x="0" y="199073"/>
                  </a:lnTo>
                  <a:lnTo>
                    <a:pt x="0" y="199694"/>
                  </a:lnTo>
                  <a:lnTo>
                    <a:pt x="89" y="200227"/>
                  </a:lnTo>
                  <a:lnTo>
                    <a:pt x="266" y="200760"/>
                  </a:lnTo>
                  <a:lnTo>
                    <a:pt x="533" y="201381"/>
                  </a:lnTo>
                  <a:lnTo>
                    <a:pt x="799" y="201914"/>
                  </a:lnTo>
                  <a:lnTo>
                    <a:pt x="1154" y="202358"/>
                  </a:lnTo>
                  <a:lnTo>
                    <a:pt x="1865" y="203335"/>
                  </a:lnTo>
                  <a:lnTo>
                    <a:pt x="2841" y="204134"/>
                  </a:lnTo>
                  <a:lnTo>
                    <a:pt x="3374" y="204400"/>
                  </a:lnTo>
                  <a:lnTo>
                    <a:pt x="3907" y="204755"/>
                  </a:lnTo>
                  <a:lnTo>
                    <a:pt x="4440" y="204933"/>
                  </a:lnTo>
                  <a:lnTo>
                    <a:pt x="4972" y="205110"/>
                  </a:lnTo>
                  <a:lnTo>
                    <a:pt x="5594" y="205199"/>
                  </a:lnTo>
                  <a:lnTo>
                    <a:pt x="6127" y="205288"/>
                  </a:lnTo>
                  <a:lnTo>
                    <a:pt x="6571" y="205199"/>
                  </a:lnTo>
                  <a:lnTo>
                    <a:pt x="7015" y="205110"/>
                  </a:lnTo>
                  <a:lnTo>
                    <a:pt x="7725" y="204933"/>
                  </a:lnTo>
                  <a:lnTo>
                    <a:pt x="8435" y="204755"/>
                  </a:lnTo>
                  <a:lnTo>
                    <a:pt x="8790" y="204666"/>
                  </a:lnTo>
                  <a:lnTo>
                    <a:pt x="9234" y="204666"/>
                  </a:lnTo>
                  <a:lnTo>
                    <a:pt x="12431" y="203157"/>
                  </a:lnTo>
                  <a:lnTo>
                    <a:pt x="15805" y="201736"/>
                  </a:lnTo>
                  <a:lnTo>
                    <a:pt x="19268" y="200404"/>
                  </a:lnTo>
                  <a:lnTo>
                    <a:pt x="22908" y="199161"/>
                  </a:lnTo>
                  <a:lnTo>
                    <a:pt x="26549" y="197918"/>
                  </a:lnTo>
                  <a:lnTo>
                    <a:pt x="30367" y="196853"/>
                  </a:lnTo>
                  <a:lnTo>
                    <a:pt x="34185" y="195787"/>
                  </a:lnTo>
                  <a:lnTo>
                    <a:pt x="38003" y="194810"/>
                  </a:lnTo>
                  <a:lnTo>
                    <a:pt x="41910" y="194011"/>
                  </a:lnTo>
                  <a:lnTo>
                    <a:pt x="45817" y="193212"/>
                  </a:lnTo>
                  <a:lnTo>
                    <a:pt x="49635" y="192591"/>
                  </a:lnTo>
                  <a:lnTo>
                    <a:pt x="53453" y="192058"/>
                  </a:lnTo>
                  <a:lnTo>
                    <a:pt x="57182" y="191614"/>
                  </a:lnTo>
                  <a:lnTo>
                    <a:pt x="60823" y="191348"/>
                  </a:lnTo>
                  <a:lnTo>
                    <a:pt x="64374" y="191170"/>
                  </a:lnTo>
                  <a:lnTo>
                    <a:pt x="67748" y="191081"/>
                  </a:lnTo>
                  <a:lnTo>
                    <a:pt x="72277" y="191170"/>
                  </a:lnTo>
                  <a:lnTo>
                    <a:pt x="76894" y="191348"/>
                  </a:lnTo>
                  <a:lnTo>
                    <a:pt x="81422" y="191614"/>
                  </a:lnTo>
                  <a:lnTo>
                    <a:pt x="86040" y="192058"/>
                  </a:lnTo>
                  <a:lnTo>
                    <a:pt x="90568" y="192591"/>
                  </a:lnTo>
                  <a:lnTo>
                    <a:pt x="95096" y="193390"/>
                  </a:lnTo>
                  <a:lnTo>
                    <a:pt x="99536" y="194189"/>
                  </a:lnTo>
                  <a:lnTo>
                    <a:pt x="103976" y="195254"/>
                  </a:lnTo>
                  <a:lnTo>
                    <a:pt x="108326" y="196409"/>
                  </a:lnTo>
                  <a:lnTo>
                    <a:pt x="112588" y="197741"/>
                  </a:lnTo>
                  <a:lnTo>
                    <a:pt x="116762" y="199250"/>
                  </a:lnTo>
                  <a:lnTo>
                    <a:pt x="118804" y="200049"/>
                  </a:lnTo>
                  <a:lnTo>
                    <a:pt x="120846" y="200937"/>
                  </a:lnTo>
                  <a:lnTo>
                    <a:pt x="122799" y="201825"/>
                  </a:lnTo>
                  <a:lnTo>
                    <a:pt x="124753" y="202802"/>
                  </a:lnTo>
                  <a:lnTo>
                    <a:pt x="126618" y="203867"/>
                  </a:lnTo>
                  <a:lnTo>
                    <a:pt x="128482" y="204844"/>
                  </a:lnTo>
                  <a:lnTo>
                    <a:pt x="130347" y="205998"/>
                  </a:lnTo>
                  <a:lnTo>
                    <a:pt x="132123" y="207153"/>
                  </a:lnTo>
                  <a:lnTo>
                    <a:pt x="133898" y="208307"/>
                  </a:lnTo>
                  <a:lnTo>
                    <a:pt x="135586" y="209550"/>
                  </a:lnTo>
                  <a:lnTo>
                    <a:pt x="138871" y="207597"/>
                  </a:lnTo>
                  <a:lnTo>
                    <a:pt x="142422" y="205732"/>
                  </a:lnTo>
                  <a:lnTo>
                    <a:pt x="146241" y="203956"/>
                  </a:lnTo>
                  <a:lnTo>
                    <a:pt x="150236" y="202269"/>
                  </a:lnTo>
                  <a:lnTo>
                    <a:pt x="154498" y="200671"/>
                  </a:lnTo>
                  <a:lnTo>
                    <a:pt x="158849" y="199073"/>
                  </a:lnTo>
                  <a:lnTo>
                    <a:pt x="163289" y="197652"/>
                  </a:lnTo>
                  <a:lnTo>
                    <a:pt x="167906" y="196409"/>
                  </a:lnTo>
                  <a:lnTo>
                    <a:pt x="172523" y="195166"/>
                  </a:lnTo>
                  <a:lnTo>
                    <a:pt x="177140" y="194189"/>
                  </a:lnTo>
                  <a:lnTo>
                    <a:pt x="181757" y="193212"/>
                  </a:lnTo>
                  <a:lnTo>
                    <a:pt x="186286" y="192502"/>
                  </a:lnTo>
                  <a:lnTo>
                    <a:pt x="190814" y="191880"/>
                  </a:lnTo>
                  <a:lnTo>
                    <a:pt x="195165" y="191436"/>
                  </a:lnTo>
                  <a:lnTo>
                    <a:pt x="199338" y="191170"/>
                  </a:lnTo>
                  <a:lnTo>
                    <a:pt x="203423" y="191081"/>
                  </a:lnTo>
                  <a:lnTo>
                    <a:pt x="207241" y="191081"/>
                  </a:lnTo>
                  <a:lnTo>
                    <a:pt x="211059" y="191259"/>
                  </a:lnTo>
                  <a:lnTo>
                    <a:pt x="214877" y="191436"/>
                  </a:lnTo>
                  <a:lnTo>
                    <a:pt x="218695" y="191792"/>
                  </a:lnTo>
                  <a:lnTo>
                    <a:pt x="222513" y="192235"/>
                  </a:lnTo>
                  <a:lnTo>
                    <a:pt x="226331" y="192768"/>
                  </a:lnTo>
                  <a:lnTo>
                    <a:pt x="230060" y="193390"/>
                  </a:lnTo>
                  <a:lnTo>
                    <a:pt x="233790" y="194100"/>
                  </a:lnTo>
                  <a:lnTo>
                    <a:pt x="237519" y="194899"/>
                  </a:lnTo>
                  <a:lnTo>
                    <a:pt x="241159" y="195876"/>
                  </a:lnTo>
                  <a:lnTo>
                    <a:pt x="244800" y="196941"/>
                  </a:lnTo>
                  <a:lnTo>
                    <a:pt x="248351" y="198096"/>
                  </a:lnTo>
                  <a:lnTo>
                    <a:pt x="251903" y="199428"/>
                  </a:lnTo>
                  <a:lnTo>
                    <a:pt x="255277" y="200848"/>
                  </a:lnTo>
                  <a:lnTo>
                    <a:pt x="258651" y="202358"/>
                  </a:lnTo>
                  <a:lnTo>
                    <a:pt x="261937" y="204045"/>
                  </a:lnTo>
                  <a:lnTo>
                    <a:pt x="262736" y="204400"/>
                  </a:lnTo>
                  <a:lnTo>
                    <a:pt x="263446" y="204578"/>
                  </a:lnTo>
                  <a:lnTo>
                    <a:pt x="264156" y="204666"/>
                  </a:lnTo>
                  <a:lnTo>
                    <a:pt x="265044" y="204666"/>
                  </a:lnTo>
                  <a:lnTo>
                    <a:pt x="265577" y="204578"/>
                  </a:lnTo>
                  <a:lnTo>
                    <a:pt x="266199" y="204489"/>
                  </a:lnTo>
                  <a:lnTo>
                    <a:pt x="266731" y="204311"/>
                  </a:lnTo>
                  <a:lnTo>
                    <a:pt x="267264" y="204134"/>
                  </a:lnTo>
                  <a:lnTo>
                    <a:pt x="267797" y="203867"/>
                  </a:lnTo>
                  <a:lnTo>
                    <a:pt x="268330" y="203512"/>
                  </a:lnTo>
                  <a:lnTo>
                    <a:pt x="269306" y="202713"/>
                  </a:lnTo>
                  <a:lnTo>
                    <a:pt x="270017" y="201736"/>
                  </a:lnTo>
                  <a:lnTo>
                    <a:pt x="270372" y="201292"/>
                  </a:lnTo>
                  <a:lnTo>
                    <a:pt x="270638" y="200760"/>
                  </a:lnTo>
                  <a:lnTo>
                    <a:pt x="270905" y="200138"/>
                  </a:lnTo>
                  <a:lnTo>
                    <a:pt x="271082" y="199605"/>
                  </a:lnTo>
                  <a:lnTo>
                    <a:pt x="271171" y="199073"/>
                  </a:lnTo>
                  <a:lnTo>
                    <a:pt x="271171" y="198451"/>
                  </a:lnTo>
                  <a:lnTo>
                    <a:pt x="271171" y="18469"/>
                  </a:lnTo>
                  <a:lnTo>
                    <a:pt x="268418" y="16515"/>
                  </a:lnTo>
                  <a:lnTo>
                    <a:pt x="265488" y="14651"/>
                  </a:lnTo>
                  <a:lnTo>
                    <a:pt x="262558" y="12964"/>
                  </a:lnTo>
                  <a:lnTo>
                    <a:pt x="259539" y="11365"/>
                  </a:lnTo>
                  <a:lnTo>
                    <a:pt x="256432" y="9945"/>
                  </a:lnTo>
                  <a:lnTo>
                    <a:pt x="253235" y="8613"/>
                  </a:lnTo>
                  <a:lnTo>
                    <a:pt x="249950" y="7370"/>
                  </a:lnTo>
                  <a:lnTo>
                    <a:pt x="246576" y="6127"/>
                  </a:lnTo>
                  <a:lnTo>
                    <a:pt x="243912" y="5328"/>
                  </a:lnTo>
                  <a:lnTo>
                    <a:pt x="241337" y="4617"/>
                  </a:lnTo>
                  <a:lnTo>
                    <a:pt x="238673" y="3996"/>
                  </a:lnTo>
                  <a:lnTo>
                    <a:pt x="236009" y="3374"/>
                  </a:lnTo>
                  <a:lnTo>
                    <a:pt x="233346" y="2841"/>
                  </a:lnTo>
                  <a:lnTo>
                    <a:pt x="230682" y="2309"/>
                  </a:lnTo>
                  <a:lnTo>
                    <a:pt x="225266" y="1421"/>
                  </a:lnTo>
                  <a:lnTo>
                    <a:pt x="219760" y="799"/>
                  </a:lnTo>
                  <a:lnTo>
                    <a:pt x="214255" y="355"/>
                  </a:lnTo>
                  <a:lnTo>
                    <a:pt x="208839" y="89"/>
                  </a:lnTo>
                  <a:lnTo>
                    <a:pt x="203423" y="0"/>
                  </a:lnTo>
                  <a:lnTo>
                    <a:pt x="198894" y="89"/>
                  </a:lnTo>
                  <a:lnTo>
                    <a:pt x="194277" y="266"/>
                  </a:lnTo>
                  <a:lnTo>
                    <a:pt x="189749" y="533"/>
                  </a:lnTo>
                  <a:lnTo>
                    <a:pt x="185131" y="977"/>
                  </a:lnTo>
                  <a:lnTo>
                    <a:pt x="180603" y="1509"/>
                  </a:lnTo>
                  <a:lnTo>
                    <a:pt x="176075" y="2220"/>
                  </a:lnTo>
                  <a:lnTo>
                    <a:pt x="171635" y="3108"/>
                  </a:lnTo>
                  <a:lnTo>
                    <a:pt x="167195" y="4173"/>
                  </a:lnTo>
                  <a:lnTo>
                    <a:pt x="162845" y="5328"/>
                  </a:lnTo>
                  <a:lnTo>
                    <a:pt x="158583" y="6659"/>
                  </a:lnTo>
                  <a:lnTo>
                    <a:pt x="154409" y="8169"/>
                  </a:lnTo>
                  <a:lnTo>
                    <a:pt x="152367" y="8968"/>
                  </a:lnTo>
                  <a:lnTo>
                    <a:pt x="150325" y="9856"/>
                  </a:lnTo>
                  <a:lnTo>
                    <a:pt x="148372" y="10744"/>
                  </a:lnTo>
                  <a:lnTo>
                    <a:pt x="146418" y="11721"/>
                  </a:lnTo>
                  <a:lnTo>
                    <a:pt x="144554" y="12697"/>
                  </a:lnTo>
                  <a:lnTo>
                    <a:pt x="142689" y="13763"/>
                  </a:lnTo>
                  <a:lnTo>
                    <a:pt x="140824" y="14917"/>
                  </a:lnTo>
                  <a:lnTo>
                    <a:pt x="139048" y="16071"/>
                  </a:lnTo>
                  <a:lnTo>
                    <a:pt x="137273" y="17226"/>
                  </a:lnTo>
                  <a:lnTo>
                    <a:pt x="135586" y="18469"/>
                  </a:lnTo>
                  <a:lnTo>
                    <a:pt x="133898" y="17226"/>
                  </a:lnTo>
                  <a:lnTo>
                    <a:pt x="132123" y="16071"/>
                  </a:lnTo>
                  <a:lnTo>
                    <a:pt x="130347" y="14917"/>
                  </a:lnTo>
                  <a:lnTo>
                    <a:pt x="128482" y="13763"/>
                  </a:lnTo>
                  <a:lnTo>
                    <a:pt x="126618" y="12697"/>
                  </a:lnTo>
                  <a:lnTo>
                    <a:pt x="124753" y="11721"/>
                  </a:lnTo>
                  <a:lnTo>
                    <a:pt x="122799" y="10744"/>
                  </a:lnTo>
                  <a:lnTo>
                    <a:pt x="120846" y="9856"/>
                  </a:lnTo>
                  <a:lnTo>
                    <a:pt x="118804" y="8968"/>
                  </a:lnTo>
                  <a:lnTo>
                    <a:pt x="116762" y="8169"/>
                  </a:lnTo>
                  <a:lnTo>
                    <a:pt x="112588" y="6659"/>
                  </a:lnTo>
                  <a:lnTo>
                    <a:pt x="108326" y="5328"/>
                  </a:lnTo>
                  <a:lnTo>
                    <a:pt x="103976" y="4173"/>
                  </a:lnTo>
                  <a:lnTo>
                    <a:pt x="99536" y="3108"/>
                  </a:lnTo>
                  <a:lnTo>
                    <a:pt x="95096" y="2220"/>
                  </a:lnTo>
                  <a:lnTo>
                    <a:pt x="90568" y="1509"/>
                  </a:lnTo>
                  <a:lnTo>
                    <a:pt x="86040" y="977"/>
                  </a:lnTo>
                  <a:lnTo>
                    <a:pt x="81422" y="533"/>
                  </a:lnTo>
                  <a:lnTo>
                    <a:pt x="76894" y="266"/>
                  </a:lnTo>
                  <a:lnTo>
                    <a:pt x="72277" y="89"/>
                  </a:lnTo>
                  <a:lnTo>
                    <a:pt x="67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3"/>
            <p:cNvSpPr/>
            <p:nvPr/>
          </p:nvSpPr>
          <p:spPr>
            <a:xfrm>
              <a:off x="4118525" y="162550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0"/>
                  </a:moveTo>
                  <a:lnTo>
                    <a:pt x="47682" y="178"/>
                  </a:lnTo>
                  <a:lnTo>
                    <a:pt x="43864" y="355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5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8"/>
                  </a:lnTo>
                  <a:lnTo>
                    <a:pt x="5950" y="7814"/>
                  </a:lnTo>
                  <a:lnTo>
                    <a:pt x="2931" y="8968"/>
                  </a:lnTo>
                  <a:lnTo>
                    <a:pt x="1" y="10211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29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6"/>
                  </a:lnTo>
                  <a:lnTo>
                    <a:pt x="31788" y="20245"/>
                  </a:lnTo>
                  <a:lnTo>
                    <a:pt x="35606" y="19712"/>
                  </a:lnTo>
                  <a:lnTo>
                    <a:pt x="39424" y="19268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9491" y="18469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8"/>
                  </a:lnTo>
                  <a:lnTo>
                    <a:pt x="75207" y="19712"/>
                  </a:lnTo>
                  <a:lnTo>
                    <a:pt x="79026" y="20245"/>
                  </a:lnTo>
                  <a:lnTo>
                    <a:pt x="82666" y="20955"/>
                  </a:lnTo>
                  <a:lnTo>
                    <a:pt x="86307" y="21666"/>
                  </a:lnTo>
                  <a:lnTo>
                    <a:pt x="86307" y="2930"/>
                  </a:lnTo>
                  <a:lnTo>
                    <a:pt x="82577" y="2309"/>
                  </a:lnTo>
                  <a:lnTo>
                    <a:pt x="78848" y="1687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444"/>
                  </a:lnTo>
                  <a:lnTo>
                    <a:pt x="63398" y="178"/>
                  </a:lnTo>
                  <a:lnTo>
                    <a:pt x="5940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3"/>
            <p:cNvSpPr/>
            <p:nvPr/>
          </p:nvSpPr>
          <p:spPr>
            <a:xfrm>
              <a:off x="4118525" y="2444600"/>
              <a:ext cx="2157675" cy="768075"/>
            </a:xfrm>
            <a:custGeom>
              <a:avLst/>
              <a:gdLst/>
              <a:ahLst/>
              <a:cxnLst/>
              <a:rect l="l" t="t" r="r" b="b"/>
              <a:pathLst>
                <a:path w="86307" h="30723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711"/>
                  </a:lnTo>
                  <a:lnTo>
                    <a:pt x="36405" y="1066"/>
                  </a:lnTo>
                  <a:lnTo>
                    <a:pt x="32765" y="1510"/>
                  </a:lnTo>
                  <a:lnTo>
                    <a:pt x="29213" y="2043"/>
                  </a:lnTo>
                  <a:lnTo>
                    <a:pt x="25662" y="2664"/>
                  </a:lnTo>
                  <a:lnTo>
                    <a:pt x="22199" y="3375"/>
                  </a:lnTo>
                  <a:lnTo>
                    <a:pt x="18825" y="4085"/>
                  </a:lnTo>
                  <a:lnTo>
                    <a:pt x="15539" y="4973"/>
                  </a:lnTo>
                  <a:lnTo>
                    <a:pt x="12254" y="5861"/>
                  </a:lnTo>
                  <a:lnTo>
                    <a:pt x="9057" y="6838"/>
                  </a:lnTo>
                  <a:lnTo>
                    <a:pt x="5950" y="7903"/>
                  </a:lnTo>
                  <a:lnTo>
                    <a:pt x="2931" y="9057"/>
                  </a:lnTo>
                  <a:lnTo>
                    <a:pt x="1" y="10212"/>
                  </a:lnTo>
                  <a:lnTo>
                    <a:pt x="1" y="30723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484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666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558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736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801"/>
                  </a:lnTo>
                  <a:lnTo>
                    <a:pt x="79026" y="20334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309"/>
                  </a:lnTo>
                  <a:lnTo>
                    <a:pt x="78848" y="1688"/>
                  </a:lnTo>
                  <a:lnTo>
                    <a:pt x="75030" y="1244"/>
                  </a:lnTo>
                  <a:lnTo>
                    <a:pt x="71212" y="800"/>
                  </a:lnTo>
                  <a:lnTo>
                    <a:pt x="67305" y="445"/>
                  </a:lnTo>
                  <a:lnTo>
                    <a:pt x="63398" y="178"/>
                  </a:lnTo>
                  <a:lnTo>
                    <a:pt x="59403" y="89"/>
                  </a:lnTo>
                  <a:lnTo>
                    <a:pt x="554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73"/>
            <p:cNvSpPr/>
            <p:nvPr/>
          </p:nvSpPr>
          <p:spPr>
            <a:xfrm>
              <a:off x="4118525" y="3268150"/>
              <a:ext cx="2157675" cy="765850"/>
            </a:xfrm>
            <a:custGeom>
              <a:avLst/>
              <a:gdLst/>
              <a:ahLst/>
              <a:cxnLst/>
              <a:rect l="l" t="t" r="r" b="b"/>
              <a:pathLst>
                <a:path w="86307" h="30634" extrusionOk="0">
                  <a:moveTo>
                    <a:pt x="51589" y="1"/>
                  </a:moveTo>
                  <a:lnTo>
                    <a:pt x="47682" y="178"/>
                  </a:lnTo>
                  <a:lnTo>
                    <a:pt x="43864" y="356"/>
                  </a:lnTo>
                  <a:lnTo>
                    <a:pt x="40135" y="622"/>
                  </a:lnTo>
                  <a:lnTo>
                    <a:pt x="36405" y="977"/>
                  </a:lnTo>
                  <a:lnTo>
                    <a:pt x="32765" y="1421"/>
                  </a:lnTo>
                  <a:lnTo>
                    <a:pt x="29213" y="1954"/>
                  </a:lnTo>
                  <a:lnTo>
                    <a:pt x="25662" y="2576"/>
                  </a:lnTo>
                  <a:lnTo>
                    <a:pt x="22199" y="3286"/>
                  </a:lnTo>
                  <a:lnTo>
                    <a:pt x="18825" y="3996"/>
                  </a:lnTo>
                  <a:lnTo>
                    <a:pt x="15539" y="4884"/>
                  </a:lnTo>
                  <a:lnTo>
                    <a:pt x="12254" y="5772"/>
                  </a:lnTo>
                  <a:lnTo>
                    <a:pt x="9057" y="6749"/>
                  </a:lnTo>
                  <a:lnTo>
                    <a:pt x="5950" y="7814"/>
                  </a:lnTo>
                  <a:lnTo>
                    <a:pt x="2931" y="8969"/>
                  </a:lnTo>
                  <a:lnTo>
                    <a:pt x="1" y="10212"/>
                  </a:lnTo>
                  <a:lnTo>
                    <a:pt x="1" y="30634"/>
                  </a:lnTo>
                  <a:lnTo>
                    <a:pt x="2664" y="29213"/>
                  </a:lnTo>
                  <a:lnTo>
                    <a:pt x="5417" y="27881"/>
                  </a:lnTo>
                  <a:lnTo>
                    <a:pt x="8347" y="26638"/>
                  </a:lnTo>
                  <a:lnTo>
                    <a:pt x="11455" y="25395"/>
                  </a:lnTo>
                  <a:lnTo>
                    <a:pt x="14563" y="24330"/>
                  </a:lnTo>
                  <a:lnTo>
                    <a:pt x="17848" y="23353"/>
                  </a:lnTo>
                  <a:lnTo>
                    <a:pt x="21133" y="22465"/>
                  </a:lnTo>
                  <a:lnTo>
                    <a:pt x="24596" y="21577"/>
                  </a:lnTo>
                  <a:lnTo>
                    <a:pt x="28148" y="20867"/>
                  </a:lnTo>
                  <a:lnTo>
                    <a:pt x="31788" y="20245"/>
                  </a:lnTo>
                  <a:lnTo>
                    <a:pt x="35606" y="19713"/>
                  </a:lnTo>
                  <a:lnTo>
                    <a:pt x="39424" y="19269"/>
                  </a:lnTo>
                  <a:lnTo>
                    <a:pt x="43331" y="18913"/>
                  </a:lnTo>
                  <a:lnTo>
                    <a:pt x="47238" y="18647"/>
                  </a:lnTo>
                  <a:lnTo>
                    <a:pt x="51322" y="18469"/>
                  </a:lnTo>
                  <a:lnTo>
                    <a:pt x="55496" y="18469"/>
                  </a:lnTo>
                  <a:lnTo>
                    <a:pt x="59491" y="18558"/>
                  </a:lnTo>
                  <a:lnTo>
                    <a:pt x="63487" y="18647"/>
                  </a:lnTo>
                  <a:lnTo>
                    <a:pt x="67483" y="18913"/>
                  </a:lnTo>
                  <a:lnTo>
                    <a:pt x="71389" y="19269"/>
                  </a:lnTo>
                  <a:lnTo>
                    <a:pt x="75207" y="19713"/>
                  </a:lnTo>
                  <a:lnTo>
                    <a:pt x="79026" y="20245"/>
                  </a:lnTo>
                  <a:lnTo>
                    <a:pt x="82666" y="20956"/>
                  </a:lnTo>
                  <a:lnTo>
                    <a:pt x="86307" y="21666"/>
                  </a:lnTo>
                  <a:lnTo>
                    <a:pt x="86307" y="2931"/>
                  </a:lnTo>
                  <a:lnTo>
                    <a:pt x="82577" y="2220"/>
                  </a:lnTo>
                  <a:lnTo>
                    <a:pt x="78848" y="1599"/>
                  </a:lnTo>
                  <a:lnTo>
                    <a:pt x="75030" y="1155"/>
                  </a:lnTo>
                  <a:lnTo>
                    <a:pt x="71212" y="711"/>
                  </a:lnTo>
                  <a:lnTo>
                    <a:pt x="67305" y="356"/>
                  </a:lnTo>
                  <a:lnTo>
                    <a:pt x="63398" y="178"/>
                  </a:lnTo>
                  <a:lnTo>
                    <a:pt x="5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4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Langkah selanjutnya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74"/>
          <p:cNvSpPr/>
          <p:nvPr/>
        </p:nvSpPr>
        <p:spPr>
          <a:xfrm>
            <a:off x="5176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74"/>
          <p:cNvSpPr txBox="1"/>
          <p:nvPr/>
        </p:nvSpPr>
        <p:spPr>
          <a:xfrm>
            <a:off x="711325" y="1917800"/>
            <a:ext cx="2049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perbaikan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lebih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lanjut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berdasarkan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insight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didapatkan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oleh user</a:t>
            </a:r>
            <a:endParaRPr lang="en-ID" sz="1200" dirty="0"/>
          </a:p>
        </p:txBody>
      </p:sp>
      <p:sp>
        <p:nvSpPr>
          <p:cNvPr id="453" name="Google Shape;453;p74"/>
          <p:cNvSpPr/>
          <p:nvPr/>
        </p:nvSpPr>
        <p:spPr>
          <a:xfrm>
            <a:off x="31752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4"/>
          <p:cNvSpPr txBox="1"/>
          <p:nvPr/>
        </p:nvSpPr>
        <p:spPr>
          <a:xfrm>
            <a:off x="3368925" y="1917800"/>
            <a:ext cx="2049000" cy="1034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fi-FI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Melengkapi desain untuk  halaman dan fitur lainnya pada aplikasi</a:t>
            </a:r>
            <a:endParaRPr lang="fi-FI"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74"/>
          <p:cNvSpPr/>
          <p:nvPr/>
        </p:nvSpPr>
        <p:spPr>
          <a:xfrm>
            <a:off x="5832875" y="1472325"/>
            <a:ext cx="2436300" cy="31743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4"/>
          <p:cNvSpPr txBox="1"/>
          <p:nvPr/>
        </p:nvSpPr>
        <p:spPr>
          <a:xfrm>
            <a:off x="6026525" y="1917800"/>
            <a:ext cx="20490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usability study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kepada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penjual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audience lain,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misalnya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menguji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apakah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ini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memudahkan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mereka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berkomunikasi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pemilik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endParaRPr lang="en-ID" sz="1200" dirty="0"/>
          </a:p>
          <a:p>
            <a:br>
              <a:rPr lang="en-ID" sz="1200" dirty="0"/>
            </a:b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74"/>
          <p:cNvSpPr/>
          <p:nvPr/>
        </p:nvSpPr>
        <p:spPr>
          <a:xfrm>
            <a:off x="14791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8" name="Google Shape;458;p74"/>
          <p:cNvSpPr/>
          <p:nvPr/>
        </p:nvSpPr>
        <p:spPr>
          <a:xfrm>
            <a:off x="41367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6794375" y="1187633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5"/>
          <p:cNvSpPr txBox="1"/>
          <p:nvPr/>
        </p:nvSpPr>
        <p:spPr>
          <a:xfrm>
            <a:off x="517675" y="524338"/>
            <a:ext cx="4931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Let’s connect!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75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5"/>
          <p:cNvSpPr txBox="1"/>
          <p:nvPr/>
        </p:nvSpPr>
        <p:spPr>
          <a:xfrm>
            <a:off x="919075" y="2461800"/>
            <a:ext cx="71361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Terimakasih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telah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melihat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hasil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riset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saya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tentang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Online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!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Jika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berkolaborasi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bisa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kontak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dibawah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endParaRPr lang="en-ID"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Email:auliaanz95@gmail.com</a:t>
            </a:r>
          </a:p>
          <a:p>
            <a:pPr lvl="0" algn="ctr"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LinkedIn: https://www.linkedin.com/in/aulia-nur-azizah-582b68200</a:t>
            </a: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7" name="Google Shape;467;p75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11C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5"/>
          <p:cNvSpPr/>
          <p:nvPr/>
        </p:nvSpPr>
        <p:spPr>
          <a:xfrm>
            <a:off x="4361825" y="1734124"/>
            <a:ext cx="250599" cy="249449"/>
          </a:xfrm>
          <a:custGeom>
            <a:avLst/>
            <a:gdLst/>
            <a:ahLst/>
            <a:cxnLst/>
            <a:rect l="l" t="t" r="r" b="b"/>
            <a:pathLst>
              <a:path w="964" h="962" extrusionOk="0">
                <a:moveTo>
                  <a:pt x="774" y="400"/>
                </a:moveTo>
                <a:lnTo>
                  <a:pt x="562" y="189"/>
                </a:lnTo>
                <a:lnTo>
                  <a:pt x="0" y="749"/>
                </a:lnTo>
                <a:lnTo>
                  <a:pt x="0" y="961"/>
                </a:lnTo>
                <a:lnTo>
                  <a:pt x="212" y="961"/>
                </a:lnTo>
                <a:lnTo>
                  <a:pt x="774" y="400"/>
                </a:lnTo>
                <a:close/>
                <a:moveTo>
                  <a:pt x="940" y="234"/>
                </a:moveTo>
                <a:cubicBezTo>
                  <a:pt x="963" y="211"/>
                  <a:pt x="963" y="177"/>
                  <a:pt x="940" y="155"/>
                </a:cubicBezTo>
                <a:lnTo>
                  <a:pt x="807" y="22"/>
                </a:lnTo>
                <a:cubicBezTo>
                  <a:pt x="785" y="0"/>
                  <a:pt x="751" y="0"/>
                  <a:pt x="728" y="22"/>
                </a:cubicBezTo>
                <a:lnTo>
                  <a:pt x="618" y="132"/>
                </a:lnTo>
                <a:lnTo>
                  <a:pt x="830" y="344"/>
                </a:lnTo>
                <a:lnTo>
                  <a:pt x="940" y="2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3E50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6"/>
          <p:cNvSpPr txBox="1"/>
          <p:nvPr/>
        </p:nvSpPr>
        <p:spPr>
          <a:xfrm>
            <a:off x="2106450" y="2202300"/>
            <a:ext cx="49311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Terima Kasih!</a:t>
            </a:r>
            <a:endParaRPr sz="3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4"/>
          <p:cNvSpPr txBox="1"/>
          <p:nvPr/>
        </p:nvSpPr>
        <p:spPr>
          <a:xfrm>
            <a:off x="517675" y="2237975"/>
            <a:ext cx="3446100" cy="1615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Posisi: </a:t>
            </a:r>
            <a:endParaRPr dirty="0">
              <a:solidFill>
                <a:srgbClr val="2D3E50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UX Designer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research,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wireframe,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protype,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usability study.</a:t>
            </a:r>
            <a:endParaRPr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44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Project 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1" name="Google Shape;171;p44"/>
          <p:cNvSpPr/>
          <p:nvPr/>
        </p:nvSpPr>
        <p:spPr>
          <a:xfrm>
            <a:off x="517675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3E50"/>
              </a:solidFill>
            </a:endParaRPr>
          </a:p>
        </p:txBody>
      </p:sp>
      <p:sp>
        <p:nvSpPr>
          <p:cNvPr id="172" name="Google Shape;172;p44"/>
          <p:cNvSpPr txBox="1"/>
          <p:nvPr/>
        </p:nvSpPr>
        <p:spPr>
          <a:xfrm>
            <a:off x="4572000" y="2237975"/>
            <a:ext cx="3446100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2D3E5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Tanggung Jawab: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research,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wireframe,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mockup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membuat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prototyping,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usability study.</a:t>
            </a:r>
            <a:endParaRPr lang="en-ID" sz="1200" b="1" dirty="0">
              <a:solidFill>
                <a:srgbClr val="4285F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44"/>
          <p:cNvSpPr/>
          <p:nvPr/>
        </p:nvSpPr>
        <p:spPr>
          <a:xfrm>
            <a:off x="4572000" y="1534000"/>
            <a:ext cx="513300" cy="513300"/>
          </a:xfrm>
          <a:prstGeom prst="ellipse">
            <a:avLst/>
          </a:prstGeom>
          <a:solidFill>
            <a:srgbClr val="2D3E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D3E50"/>
              </a:solidFill>
            </a:endParaRPr>
          </a:p>
        </p:txBody>
      </p:sp>
      <p:sp>
        <p:nvSpPr>
          <p:cNvPr id="174" name="Google Shape;174;p44"/>
          <p:cNvSpPr/>
          <p:nvPr/>
        </p:nvSpPr>
        <p:spPr>
          <a:xfrm>
            <a:off x="645441" y="1662440"/>
            <a:ext cx="257757" cy="256421"/>
          </a:xfrm>
          <a:custGeom>
            <a:avLst/>
            <a:gdLst/>
            <a:ahLst/>
            <a:cxnLst/>
            <a:rect l="l" t="t" r="r" b="b"/>
            <a:pathLst>
              <a:path w="851" h="847" extrusionOk="0">
                <a:moveTo>
                  <a:pt x="423" y="423"/>
                </a:moveTo>
                <a:cubicBezTo>
                  <a:pt x="542" y="423"/>
                  <a:pt x="635" y="327"/>
                  <a:pt x="635" y="212"/>
                </a:cubicBezTo>
                <a:cubicBezTo>
                  <a:pt x="635" y="93"/>
                  <a:pt x="539" y="0"/>
                  <a:pt x="423" y="0"/>
                </a:cubicBezTo>
                <a:cubicBezTo>
                  <a:pt x="308" y="0"/>
                  <a:pt x="212" y="96"/>
                  <a:pt x="212" y="212"/>
                </a:cubicBezTo>
                <a:cubicBezTo>
                  <a:pt x="209" y="327"/>
                  <a:pt x="305" y="423"/>
                  <a:pt x="423" y="423"/>
                </a:cubicBezTo>
                <a:close/>
                <a:moveTo>
                  <a:pt x="423" y="528"/>
                </a:moveTo>
                <a:cubicBezTo>
                  <a:pt x="282" y="528"/>
                  <a:pt x="0" y="598"/>
                  <a:pt x="0" y="738"/>
                </a:cubicBezTo>
                <a:lnTo>
                  <a:pt x="0" y="846"/>
                </a:lnTo>
                <a:lnTo>
                  <a:pt x="850" y="846"/>
                </a:lnTo>
                <a:lnTo>
                  <a:pt x="850" y="738"/>
                </a:lnTo>
                <a:cubicBezTo>
                  <a:pt x="847" y="601"/>
                  <a:pt x="564" y="528"/>
                  <a:pt x="423" y="5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4"/>
          <p:cNvSpPr/>
          <p:nvPr/>
        </p:nvSpPr>
        <p:spPr>
          <a:xfrm>
            <a:off x="4685687" y="1710781"/>
            <a:ext cx="285935" cy="159748"/>
          </a:xfrm>
          <a:custGeom>
            <a:avLst/>
            <a:gdLst/>
            <a:ahLst/>
            <a:cxnLst/>
            <a:rect l="l" t="t" r="r" b="b"/>
            <a:pathLst>
              <a:path w="941" h="526" extrusionOk="0">
                <a:moveTo>
                  <a:pt x="0" y="316"/>
                </a:moveTo>
                <a:lnTo>
                  <a:pt x="105" y="316"/>
                </a:lnTo>
                <a:lnTo>
                  <a:pt x="105" y="212"/>
                </a:lnTo>
                <a:lnTo>
                  <a:pt x="0" y="212"/>
                </a:lnTo>
                <a:lnTo>
                  <a:pt x="0" y="316"/>
                </a:lnTo>
                <a:close/>
                <a:moveTo>
                  <a:pt x="0" y="525"/>
                </a:moveTo>
                <a:lnTo>
                  <a:pt x="105" y="525"/>
                </a:lnTo>
                <a:lnTo>
                  <a:pt x="105" y="421"/>
                </a:lnTo>
                <a:lnTo>
                  <a:pt x="0" y="421"/>
                </a:lnTo>
                <a:lnTo>
                  <a:pt x="0" y="525"/>
                </a:lnTo>
                <a:close/>
                <a:moveTo>
                  <a:pt x="0" y="105"/>
                </a:moveTo>
                <a:lnTo>
                  <a:pt x="105" y="105"/>
                </a:lnTo>
                <a:lnTo>
                  <a:pt x="105" y="0"/>
                </a:lnTo>
                <a:lnTo>
                  <a:pt x="0" y="0"/>
                </a:lnTo>
                <a:lnTo>
                  <a:pt x="0" y="105"/>
                </a:lnTo>
                <a:close/>
                <a:moveTo>
                  <a:pt x="209" y="316"/>
                </a:moveTo>
                <a:lnTo>
                  <a:pt x="940" y="316"/>
                </a:lnTo>
                <a:lnTo>
                  <a:pt x="940" y="212"/>
                </a:lnTo>
                <a:lnTo>
                  <a:pt x="209" y="212"/>
                </a:lnTo>
                <a:lnTo>
                  <a:pt x="209" y="316"/>
                </a:lnTo>
                <a:close/>
                <a:moveTo>
                  <a:pt x="209" y="525"/>
                </a:moveTo>
                <a:lnTo>
                  <a:pt x="940" y="525"/>
                </a:lnTo>
                <a:lnTo>
                  <a:pt x="940" y="421"/>
                </a:lnTo>
                <a:lnTo>
                  <a:pt x="209" y="421"/>
                </a:lnTo>
                <a:lnTo>
                  <a:pt x="209" y="525"/>
                </a:lnTo>
                <a:close/>
                <a:moveTo>
                  <a:pt x="209" y="0"/>
                </a:moveTo>
                <a:lnTo>
                  <a:pt x="209" y="105"/>
                </a:lnTo>
                <a:lnTo>
                  <a:pt x="940" y="105"/>
                </a:lnTo>
                <a:lnTo>
                  <a:pt x="940" y="0"/>
                </a:lnTo>
                <a:lnTo>
                  <a:pt x="20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3F5E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5"/>
          <p:cNvSpPr txBox="1"/>
          <p:nvPr/>
        </p:nvSpPr>
        <p:spPr>
          <a:xfrm>
            <a:off x="-460025" y="2082300"/>
            <a:ext cx="3704400" cy="14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Empathize,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Define, </a:t>
            </a:r>
            <a:b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&amp; Ideate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1" name="Google Shape;181;p45"/>
          <p:cNvSpPr txBox="1"/>
          <p:nvPr/>
        </p:nvSpPr>
        <p:spPr>
          <a:xfrm>
            <a:off x="3712425" y="1886850"/>
            <a:ext cx="39465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research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persona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Problem statement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User journey map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Brainstorming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2" name="Google Shape;182;p45"/>
          <p:cNvCxnSpPr/>
          <p:nvPr/>
        </p:nvCxnSpPr>
        <p:spPr>
          <a:xfrm>
            <a:off x="3460100" y="1032150"/>
            <a:ext cx="36600" cy="30792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6"/>
          <p:cNvSpPr/>
          <p:nvPr/>
        </p:nvSpPr>
        <p:spPr>
          <a:xfrm>
            <a:off x="517675" y="1832019"/>
            <a:ext cx="7938900" cy="25104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46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Ringkasan User Research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46"/>
          <p:cNvSpPr txBox="1"/>
          <p:nvPr/>
        </p:nvSpPr>
        <p:spPr>
          <a:xfrm>
            <a:off x="919075" y="2171599"/>
            <a:ext cx="71361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indent="457200"/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Setelah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saya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melakukan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survei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terhadap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para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pemilik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peliharaan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mengetahui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kebiasaan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kebutuhan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dan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masalah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mereka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. Hasil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saya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dapatkan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adalah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sebagian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besar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mereka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menggunakan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internet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mencari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informasi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mengenai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gejala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penyakit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dialami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hewannya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tetapi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masih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belum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banyak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menggunakan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berkonsultasi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langsung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mencari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jawaban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gejala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penyakit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tersebut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.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Adapun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sebagian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dari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mereka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merasa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fitur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serupa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sudah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ada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masih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kurang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dalam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memberikan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solusi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karena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hanya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memberikan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penjelasan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berupa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teks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saja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, user juga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menginginkan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aplikasi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menyediakan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jadwal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konsultasi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agar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memudahkan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penyesuaian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waktu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dengan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kesibukannya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. User juga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ingin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bisa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mengirim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foto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secara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langsung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agar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bisa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melihat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seperti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apa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kondisi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hewannya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. User juga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merasa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harga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ditawarkan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fasilitas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kesehatan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juga </a:t>
            </a:r>
            <a:r>
              <a:rPr lang="en-ID" sz="1200" dirty="0" err="1">
                <a:solidFill>
                  <a:srgbClr val="5F6368"/>
                </a:solidFill>
                <a:latin typeface="Open Sans" panose="020B0604020202020204" charset="0"/>
              </a:rPr>
              <a:t>sangat</a:t>
            </a:r>
            <a:r>
              <a:rPr lang="en-ID" sz="1200" dirty="0">
                <a:solidFill>
                  <a:srgbClr val="5F6368"/>
                </a:solidFill>
                <a:latin typeface="Open Sans" panose="020B0604020202020204" charset="0"/>
              </a:rPr>
              <a:t> mahal.</a:t>
            </a:r>
            <a:br>
              <a:rPr lang="en-ID" sz="1200" dirty="0"/>
            </a:br>
            <a:endParaRPr sz="1200" b="1" dirty="0">
              <a:solidFill>
                <a:srgbClr val="1967D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46"/>
          <p:cNvSpPr/>
          <p:nvPr/>
        </p:nvSpPr>
        <p:spPr>
          <a:xfrm>
            <a:off x="4230475" y="1602212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"/>
          <p:cNvSpPr/>
          <p:nvPr/>
        </p:nvSpPr>
        <p:spPr>
          <a:xfrm>
            <a:off x="4373201" y="1744926"/>
            <a:ext cx="227849" cy="227849"/>
          </a:xfrm>
          <a:custGeom>
            <a:avLst/>
            <a:gdLst/>
            <a:ahLst/>
            <a:cxnLst/>
            <a:rect l="l" t="t" r="r" b="b"/>
            <a:pathLst>
              <a:path w="940" h="941" extrusionOk="0">
                <a:moveTo>
                  <a:pt x="835" y="0"/>
                </a:moveTo>
                <a:lnTo>
                  <a:pt x="104" y="0"/>
                </a:lnTo>
                <a:cubicBezTo>
                  <a:pt x="47" y="0"/>
                  <a:pt x="0" y="48"/>
                  <a:pt x="0" y="105"/>
                </a:cubicBezTo>
                <a:lnTo>
                  <a:pt x="0" y="835"/>
                </a:lnTo>
                <a:cubicBezTo>
                  <a:pt x="0" y="892"/>
                  <a:pt x="47" y="940"/>
                  <a:pt x="104" y="940"/>
                </a:cubicBezTo>
                <a:lnTo>
                  <a:pt x="835" y="940"/>
                </a:lnTo>
                <a:cubicBezTo>
                  <a:pt x="891" y="940"/>
                  <a:pt x="939" y="892"/>
                  <a:pt x="939" y="835"/>
                </a:cubicBezTo>
                <a:lnTo>
                  <a:pt x="939" y="105"/>
                </a:lnTo>
                <a:cubicBezTo>
                  <a:pt x="939" y="48"/>
                  <a:pt x="891" y="0"/>
                  <a:pt x="835" y="0"/>
                </a:cubicBezTo>
                <a:close/>
                <a:moveTo>
                  <a:pt x="313" y="734"/>
                </a:moveTo>
                <a:lnTo>
                  <a:pt x="208" y="734"/>
                </a:lnTo>
                <a:lnTo>
                  <a:pt x="208" y="367"/>
                </a:lnTo>
                <a:lnTo>
                  <a:pt x="313" y="367"/>
                </a:lnTo>
                <a:lnTo>
                  <a:pt x="313" y="734"/>
                </a:lnTo>
                <a:close/>
                <a:moveTo>
                  <a:pt x="522" y="734"/>
                </a:moveTo>
                <a:lnTo>
                  <a:pt x="417" y="734"/>
                </a:lnTo>
                <a:lnTo>
                  <a:pt x="417" y="212"/>
                </a:lnTo>
                <a:lnTo>
                  <a:pt x="522" y="212"/>
                </a:lnTo>
                <a:lnTo>
                  <a:pt x="522" y="734"/>
                </a:lnTo>
                <a:close/>
                <a:moveTo>
                  <a:pt x="730" y="734"/>
                </a:moveTo>
                <a:lnTo>
                  <a:pt x="626" y="734"/>
                </a:lnTo>
                <a:lnTo>
                  <a:pt x="626" y="525"/>
                </a:lnTo>
                <a:lnTo>
                  <a:pt x="730" y="525"/>
                </a:lnTo>
                <a:lnTo>
                  <a:pt x="730" y="7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F88B20-E255-47C9-952F-83B12D5C64FE}"/>
              </a:ext>
            </a:extLst>
          </p:cNvPr>
          <p:cNvSpPr txBox="1"/>
          <p:nvPr/>
        </p:nvSpPr>
        <p:spPr>
          <a:xfrm>
            <a:off x="517675" y="4480650"/>
            <a:ext cx="25976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hlinkClick r:id="rId3"/>
              </a:rPr>
              <a:t>Link Hasil Survey</a:t>
            </a:r>
            <a:r>
              <a:rPr lang="en-US" sz="12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endParaRPr lang="en-ID" sz="1200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7"/>
          <p:cNvSpPr txBox="1"/>
          <p:nvPr/>
        </p:nvSpPr>
        <p:spPr>
          <a:xfrm>
            <a:off x="517675" y="524350"/>
            <a:ext cx="6155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research: pain points</a:t>
            </a:r>
            <a:endParaRPr sz="240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47"/>
          <p:cNvSpPr txBox="1"/>
          <p:nvPr/>
        </p:nvSpPr>
        <p:spPr>
          <a:xfrm>
            <a:off x="441463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Ketersediaan Dokter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8" name="Google Shape;198;p47"/>
          <p:cNvSpPr txBox="1"/>
          <p:nvPr/>
        </p:nvSpPr>
        <p:spPr>
          <a:xfrm>
            <a:off x="441463" y="2523892"/>
            <a:ext cx="18726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Sulit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mengetahui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mana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siap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untuk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melayani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saat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itu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juga dan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tidak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jadwal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jelas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sehingga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menyulitkan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user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menyesuaikan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waktu</a:t>
            </a:r>
            <a:r>
              <a:rPr lang="en-ID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ID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konsultasi</a:t>
            </a:r>
            <a:endParaRPr sz="1200" dirty="0"/>
          </a:p>
        </p:txBody>
      </p:sp>
      <p:sp>
        <p:nvSpPr>
          <p:cNvPr id="199" name="Google Shape;199;p47"/>
          <p:cNvSpPr txBox="1"/>
          <p:nvPr/>
        </p:nvSpPr>
        <p:spPr>
          <a:xfrm>
            <a:off x="2582708" y="2008850"/>
            <a:ext cx="1986156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Pembayaran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&amp; Promo</a:t>
            </a:r>
            <a:endParaRPr lang="en-ID"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0" name="Google Shape;200;p47"/>
          <p:cNvSpPr txBox="1"/>
          <p:nvPr/>
        </p:nvSpPr>
        <p:spPr>
          <a:xfrm>
            <a:off x="2582725" y="2522475"/>
            <a:ext cx="1872600" cy="1883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Kebanyakan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jasa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penyedia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fasilitas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kesehatan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mematok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harga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cukup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tinggi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dan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menerima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pembayaran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secara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cash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1" name="Google Shape;201;p47"/>
          <p:cNvSpPr txBox="1"/>
          <p:nvPr/>
        </p:nvSpPr>
        <p:spPr>
          <a:xfrm>
            <a:off x="4723969" y="2008850"/>
            <a:ext cx="18726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Solusi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Penyakit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2" name="Google Shape;202;p47"/>
          <p:cNvSpPr txBox="1"/>
          <p:nvPr/>
        </p:nvSpPr>
        <p:spPr>
          <a:xfrm>
            <a:off x="4723969" y="2522475"/>
            <a:ext cx="1872600" cy="2095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ingin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dokter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hewan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bisa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memberikan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solusi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menyelesaikan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gejala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dialami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peliharaannya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misalnya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dengan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pemberian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resep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47"/>
          <p:cNvSpPr txBox="1"/>
          <p:nvPr/>
        </p:nvSpPr>
        <p:spPr>
          <a:xfrm>
            <a:off x="6751674" y="2008850"/>
            <a:ext cx="2254789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Metode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Pembelian</a:t>
            </a:r>
            <a:r>
              <a:rPr lang="en-US" dirty="0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</a:t>
            </a:r>
            <a:r>
              <a:rPr lang="en-US" dirty="0" err="1">
                <a:solidFill>
                  <a:srgbClr val="F43F5E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Obat</a:t>
            </a:r>
            <a:endParaRPr dirty="0">
              <a:solidFill>
                <a:srgbClr val="F43F5E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4" name="Google Shape;204;p47"/>
          <p:cNvSpPr txBox="1"/>
          <p:nvPr/>
        </p:nvSpPr>
        <p:spPr>
          <a:xfrm>
            <a:off x="6865219" y="2522475"/>
            <a:ext cx="1872600" cy="1458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User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takut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salah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membeli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karena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informasi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yang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didapat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dari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internet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kurang</a:t>
            </a:r>
            <a:r>
              <a:rPr lang="en-US" sz="12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120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tepat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5" name="Google Shape;205;p47"/>
          <p:cNvSpPr/>
          <p:nvPr/>
        </p:nvSpPr>
        <p:spPr>
          <a:xfrm>
            <a:off x="112112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1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6" name="Google Shape;206;p47"/>
          <p:cNvSpPr/>
          <p:nvPr/>
        </p:nvSpPr>
        <p:spPr>
          <a:xfrm>
            <a:off x="326237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2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7" name="Google Shape;207;p47"/>
          <p:cNvSpPr/>
          <p:nvPr/>
        </p:nvSpPr>
        <p:spPr>
          <a:xfrm>
            <a:off x="540362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3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08" name="Google Shape;208;p47"/>
          <p:cNvSpPr/>
          <p:nvPr/>
        </p:nvSpPr>
        <p:spPr>
          <a:xfrm>
            <a:off x="7544875" y="1382121"/>
            <a:ext cx="513300" cy="513300"/>
          </a:xfrm>
          <a:prstGeom prst="ellipse">
            <a:avLst/>
          </a:prstGeom>
          <a:solidFill>
            <a:srgbClr val="F43F5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4</a:t>
            </a:r>
            <a:endParaRPr sz="2200">
              <a:solidFill>
                <a:srgbClr val="FFFFFF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/>
        </p:nvSpPr>
        <p:spPr>
          <a:xfrm>
            <a:off x="517675" y="524350"/>
            <a:ext cx="610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Persona: </a:t>
            </a:r>
            <a:r>
              <a:rPr lang="en" sz="2400" b="1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Artajuna Purnasaman</a:t>
            </a:r>
            <a:endParaRPr sz="2400" b="1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D7CB5-CEA2-4760-B435-BACC0BA0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984" y="1078450"/>
            <a:ext cx="6328032" cy="355951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CE7A1-4B29-4827-AF87-E9A8AB4AD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381" y="620043"/>
            <a:ext cx="7465237" cy="41991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4961</TotalTime>
  <Words>1104</Words>
  <Application>Microsoft Office PowerPoint</Application>
  <PresentationFormat>On-screen Show (16:9)</PresentationFormat>
  <Paragraphs>150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Open Sans</vt:lpstr>
      <vt:lpstr>Google Sans Medium</vt:lpstr>
      <vt:lpstr>Arial</vt:lpstr>
      <vt:lpstr>Calibri</vt:lpstr>
      <vt:lpstr>Open Sans SemiBold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42</cp:revision>
  <dcterms:modified xsi:type="dcterms:W3CDTF">2022-05-03T21:07:37Z</dcterms:modified>
</cp:coreProperties>
</file>